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2" r:id="rId5"/>
  </p:sldMasterIdLst>
  <p:notesMasterIdLst>
    <p:notesMasterId r:id="rId14"/>
  </p:notesMasterIdLst>
  <p:sldIdLst>
    <p:sldId id="268" r:id="rId6"/>
    <p:sldId id="269" r:id="rId7"/>
    <p:sldId id="272" r:id="rId8"/>
    <p:sldId id="262" r:id="rId9"/>
    <p:sldId id="261" r:id="rId10"/>
    <p:sldId id="259" r:id="rId11"/>
    <p:sldId id="271" r:id="rId12"/>
    <p:sldId id="270" r:id="rId13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itUQqZyxomWD0/92Qk7LDw==" hashData="QdmDiGWPpn71m29sXbaq4ln+nIxLDlbYpIdxTaotJHVMtr8Sh2eulhF25tLP3gst5c+nNp+2X9raIzg6RY49Hg=="/>
  <p:extLst>
    <p:ext uri="{521415D9-36F7-43E2-AB2F-B90AF26B5E84}">
      <p14:sectionLst xmlns:p14="http://schemas.microsoft.com/office/powerpoint/2010/main">
        <p14:section name="Introduction" id="{21ED59F8-154A-C143-A8B9-07641240D203}">
          <p14:sldIdLst>
            <p14:sldId id="268"/>
          </p14:sldIdLst>
        </p14:section>
        <p14:section name="About OPERANDUM" id="{073F7374-CEF5-E641-BF77-D37D5FCFDF3F}">
          <p14:sldIdLst>
            <p14:sldId id="269"/>
            <p14:sldId id="272"/>
          </p14:sldIdLst>
        </p14:section>
        <p14:section name="OPERANDUM Training Materials" id="{5E3F7CF6-3A07-8F46-80F8-54E2DBF5525C}">
          <p14:sldIdLst>
            <p14:sldId id="262"/>
            <p14:sldId id="261"/>
            <p14:sldId id="259"/>
          </p14:sldIdLst>
        </p14:section>
        <p14:section name="Acknowledgements" id="{BD261743-0D74-C24F-99CE-3DBEC96A2D5C}">
          <p14:sldIdLst>
            <p14:sldId id="271"/>
          </p14:sldIdLst>
        </p14:section>
        <p14:section name="Get started!" id="{9286851B-1DE4-E941-9F34-3287D2BD4D65}">
          <p14:sldIdLst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9EB"/>
    <a:srgbClr val="EDEFDA"/>
    <a:srgbClr val="46BDE8"/>
    <a:srgbClr val="42CEF3"/>
    <a:srgbClr val="000000"/>
    <a:srgbClr val="F1F8EC"/>
    <a:srgbClr val="FAAF4C"/>
    <a:srgbClr val="D4E59D"/>
    <a:srgbClr val="0089B9"/>
    <a:srgbClr val="009E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7"/>
    <p:restoredTop sz="94665"/>
  </p:normalViewPr>
  <p:slideViewPr>
    <p:cSldViewPr snapToGrid="0">
      <p:cViewPr varScale="1">
        <p:scale>
          <a:sx n="107" d="100"/>
          <a:sy n="107" d="100"/>
        </p:scale>
        <p:origin x="960" y="16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25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2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A5614D-6C59-469D-A363-543501B50389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54B1E94-C3FE-4692-AED4-0F65E91E52B2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GB" sz="1400" b="0" i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The OPERANDUM training materials consists of a </a:t>
          </a:r>
          <a:r>
            <a:rPr lang="en-GB" sz="1400" b="1" i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series of 10 presentations</a:t>
          </a:r>
          <a:endParaRPr lang="en-US" sz="1400"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DE2E8493-CC39-4C3C-87F6-5AD89DB4D3F6}" type="parTrans" cxnId="{D2285164-0F73-4829-ADF0-BFC52B31A055}">
      <dgm:prSet/>
      <dgm:spPr/>
      <dgm:t>
        <a:bodyPr/>
        <a:lstStyle/>
        <a:p>
          <a:endParaRPr lang="en-US"/>
        </a:p>
      </dgm:t>
    </dgm:pt>
    <dgm:pt modelId="{2F0DE90A-42D4-4C5D-99F3-24A119CC5EF9}" type="sibTrans" cxnId="{D2285164-0F73-4829-ADF0-BFC52B31A055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970506F0-4689-4E3E-B93C-22859AFACC5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GB" sz="14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S</a:t>
          </a:r>
          <a:r>
            <a:rPr lang="en-GB" sz="1400" b="0" i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tructured as </a:t>
          </a:r>
          <a:r>
            <a:rPr lang="en-GB" sz="1400" b="1" i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training units</a:t>
          </a:r>
          <a:r>
            <a:rPr lang="en-GB" sz="1400" b="0" i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, the presentations may serve as stand-alone learning resources or as part of a training series</a:t>
          </a:r>
          <a:endParaRPr lang="en-US" sz="1400"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4E25CC92-E0B3-4366-8968-6EA74201B8A7}" type="parTrans" cxnId="{B9573BD9-C425-4E47-A004-4734E30365A2}">
      <dgm:prSet/>
      <dgm:spPr/>
      <dgm:t>
        <a:bodyPr/>
        <a:lstStyle/>
        <a:p>
          <a:endParaRPr lang="en-US"/>
        </a:p>
      </dgm:t>
    </dgm:pt>
    <dgm:pt modelId="{CD763CA6-3413-497F-B7F2-CA0414463171}" type="sibTrans" cxnId="{B9573BD9-C425-4E47-A004-4734E30365A2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0334284C-5183-4E94-92D4-FB4D7F7F416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GB" sz="14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D</a:t>
          </a:r>
          <a:r>
            <a:rPr lang="en-GB" sz="1400" b="0" i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esigned for simple use with supplementary </a:t>
          </a:r>
          <a:r>
            <a:rPr lang="en-GB" sz="1400" b="1" i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speaker notes </a:t>
          </a:r>
          <a:r>
            <a:rPr lang="en-GB" sz="1400" b="0" i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by OPERANDUM experts</a:t>
          </a:r>
          <a:endParaRPr lang="en-US" sz="1400" b="0"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97A885E5-396B-4B29-9F44-AA0530FAA4EC}" type="parTrans" cxnId="{722D980E-1FBF-47BE-9209-879CACC08ED0}">
      <dgm:prSet/>
      <dgm:spPr/>
      <dgm:t>
        <a:bodyPr/>
        <a:lstStyle/>
        <a:p>
          <a:endParaRPr lang="en-US"/>
        </a:p>
      </dgm:t>
    </dgm:pt>
    <dgm:pt modelId="{F82C6FDB-ABE7-44CF-B551-3DDFF67B33CB}" type="sibTrans" cxnId="{722D980E-1FBF-47BE-9209-879CACC08ED0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74CEE9E1-948A-434D-B225-3995E6729DB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GB" sz="14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The presentations break down </a:t>
          </a:r>
          <a:r>
            <a:rPr lang="en-GB" sz="1400" b="1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scientific and innovative project results</a:t>
          </a:r>
          <a:endParaRPr lang="en-US" sz="1400"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07A79E77-D5A8-4C24-82DC-B5B700DE768F}" type="parTrans" cxnId="{C2C995D0-348F-4F83-BEA1-9C88699988FF}">
      <dgm:prSet/>
      <dgm:spPr/>
      <dgm:t>
        <a:bodyPr/>
        <a:lstStyle/>
        <a:p>
          <a:endParaRPr lang="en-US"/>
        </a:p>
      </dgm:t>
    </dgm:pt>
    <dgm:pt modelId="{A3E07489-9ED8-42AA-B302-1E25F310289F}" type="sibTrans" cxnId="{C2C995D0-348F-4F83-BEA1-9C88699988FF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7584CD40-FAD0-46B6-8F20-93FA7D759F2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GB" sz="1400" b="0" i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Building on </a:t>
          </a:r>
          <a:r>
            <a:rPr lang="en-GB" sz="1400" b="1" i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key outputs of OPERANDUM</a:t>
          </a:r>
          <a:r>
            <a:rPr lang="en-GB" sz="1400" b="0" i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, including webinars, deliverables and scientific papers</a:t>
          </a:r>
          <a:endParaRPr lang="en-US" sz="1400"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37EB65A8-02FE-4813-8F4F-233B64094E1C}" type="parTrans" cxnId="{73C421C0-E462-4610-9BBB-A9D32F8A7F19}">
      <dgm:prSet/>
      <dgm:spPr/>
      <dgm:t>
        <a:bodyPr/>
        <a:lstStyle/>
        <a:p>
          <a:endParaRPr lang="en-US"/>
        </a:p>
      </dgm:t>
    </dgm:pt>
    <dgm:pt modelId="{A60CC6C9-F77A-4C5A-B4DF-DC7AD832A56A}" type="sibTrans" cxnId="{73C421C0-E462-4610-9BBB-A9D32F8A7F19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F06474C8-3D98-4EE8-A370-055EFD28E74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GB" sz="1400" b="1" i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Download the presentations </a:t>
          </a:r>
          <a:r>
            <a:rPr lang="en-GB" sz="1400" b="0" i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and tailor them to your specific learning purposes</a:t>
          </a:r>
          <a:endParaRPr lang="en-US" sz="1400"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gm:t>
    </dgm:pt>
    <dgm:pt modelId="{49780F40-4289-40D1-ADE1-B724476F2906}" type="parTrans" cxnId="{B71E27E4-C1FC-4499-83CE-C76FE8D756A6}">
      <dgm:prSet/>
      <dgm:spPr/>
      <dgm:t>
        <a:bodyPr/>
        <a:lstStyle/>
        <a:p>
          <a:endParaRPr lang="en-US"/>
        </a:p>
      </dgm:t>
    </dgm:pt>
    <dgm:pt modelId="{ED9AC74A-F59B-4E39-9007-489B03ABCF67}" type="sibTrans" cxnId="{B71E27E4-C1FC-4499-83CE-C76FE8D756A6}">
      <dgm:prSet/>
      <dgm:spPr/>
      <dgm:t>
        <a:bodyPr/>
        <a:lstStyle/>
        <a:p>
          <a:endParaRPr lang="en-US"/>
        </a:p>
      </dgm:t>
    </dgm:pt>
    <dgm:pt modelId="{7A802445-3397-4AD1-9588-B13F10CB5341}" type="pres">
      <dgm:prSet presAssocID="{75A5614D-6C59-469D-A363-543501B50389}" presName="root" presStyleCnt="0">
        <dgm:presLayoutVars>
          <dgm:dir/>
          <dgm:resizeHandles val="exact"/>
        </dgm:presLayoutVars>
      </dgm:prSet>
      <dgm:spPr/>
    </dgm:pt>
    <dgm:pt modelId="{1F262A3B-F2B1-4DC5-8CD0-4A6BAE4595F6}" type="pres">
      <dgm:prSet presAssocID="{75A5614D-6C59-469D-A363-543501B50389}" presName="container" presStyleCnt="0">
        <dgm:presLayoutVars>
          <dgm:dir/>
          <dgm:resizeHandles val="exact"/>
        </dgm:presLayoutVars>
      </dgm:prSet>
      <dgm:spPr/>
    </dgm:pt>
    <dgm:pt modelId="{959ABDCA-0276-47D8-8A0D-F56F2E985342}" type="pres">
      <dgm:prSet presAssocID="{A54B1E94-C3FE-4692-AED4-0F65E91E52B2}" presName="compNode" presStyleCnt="0"/>
      <dgm:spPr/>
    </dgm:pt>
    <dgm:pt modelId="{5141DF82-D93F-4494-A617-4859129B039F}" type="pres">
      <dgm:prSet presAssocID="{A54B1E94-C3FE-4692-AED4-0F65E91E52B2}" presName="iconBgRect" presStyleLbl="bgShp" presStyleIdx="0" presStyleCnt="6"/>
      <dgm:spPr>
        <a:solidFill>
          <a:schemeClr val="bg1">
            <a:lumMod val="95000"/>
          </a:schemeClr>
        </a:solidFill>
      </dgm:spPr>
    </dgm:pt>
    <dgm:pt modelId="{0392C873-9ADB-4CF0-9173-1292A7DBC46A}" type="pres">
      <dgm:prSet presAssocID="{A54B1E94-C3FE-4692-AED4-0F65E91E52B2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005822B0-BA0B-4EA0-AD4F-ECBDFE580B02}" type="pres">
      <dgm:prSet presAssocID="{A54B1E94-C3FE-4692-AED4-0F65E91E52B2}" presName="spaceRect" presStyleCnt="0"/>
      <dgm:spPr/>
    </dgm:pt>
    <dgm:pt modelId="{EF58C6EF-F51E-4EB4-A69F-566C00DBA960}" type="pres">
      <dgm:prSet presAssocID="{A54B1E94-C3FE-4692-AED4-0F65E91E52B2}" presName="textRect" presStyleLbl="revTx" presStyleIdx="0" presStyleCnt="6">
        <dgm:presLayoutVars>
          <dgm:chMax val="1"/>
          <dgm:chPref val="1"/>
        </dgm:presLayoutVars>
      </dgm:prSet>
      <dgm:spPr/>
    </dgm:pt>
    <dgm:pt modelId="{AD0E28C5-FC23-4BB2-872F-95E35AC1A2DD}" type="pres">
      <dgm:prSet presAssocID="{2F0DE90A-42D4-4C5D-99F3-24A119CC5EF9}" presName="sibTrans" presStyleLbl="sibTrans2D1" presStyleIdx="0" presStyleCnt="0"/>
      <dgm:spPr/>
    </dgm:pt>
    <dgm:pt modelId="{60813D54-0117-41E2-A19E-3FB83EF87320}" type="pres">
      <dgm:prSet presAssocID="{7584CD40-FAD0-46B6-8F20-93FA7D759F2C}" presName="compNode" presStyleCnt="0"/>
      <dgm:spPr/>
    </dgm:pt>
    <dgm:pt modelId="{9D1EB42B-55BF-448B-BD87-037CE95480F8}" type="pres">
      <dgm:prSet presAssocID="{7584CD40-FAD0-46B6-8F20-93FA7D759F2C}" presName="iconBgRect" presStyleLbl="bgShp" presStyleIdx="1" presStyleCnt="6"/>
      <dgm:spPr>
        <a:solidFill>
          <a:schemeClr val="bg1">
            <a:lumMod val="95000"/>
          </a:schemeClr>
        </a:solidFill>
      </dgm:spPr>
    </dgm:pt>
    <dgm:pt modelId="{D92447AD-63D7-4F75-A942-7760164A2954}" type="pres">
      <dgm:prSet presAssocID="{7584CD40-FAD0-46B6-8F20-93FA7D759F2C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C2A59965-DF18-42FA-9F7D-104B196E41D5}" type="pres">
      <dgm:prSet presAssocID="{7584CD40-FAD0-46B6-8F20-93FA7D759F2C}" presName="spaceRect" presStyleCnt="0"/>
      <dgm:spPr/>
    </dgm:pt>
    <dgm:pt modelId="{789F54D6-11F8-4700-98AC-AA23DA79485C}" type="pres">
      <dgm:prSet presAssocID="{7584CD40-FAD0-46B6-8F20-93FA7D759F2C}" presName="textRect" presStyleLbl="revTx" presStyleIdx="1" presStyleCnt="6">
        <dgm:presLayoutVars>
          <dgm:chMax val="1"/>
          <dgm:chPref val="1"/>
        </dgm:presLayoutVars>
      </dgm:prSet>
      <dgm:spPr/>
    </dgm:pt>
    <dgm:pt modelId="{E9F23963-DE7A-432D-AC34-A4AA6731B4B2}" type="pres">
      <dgm:prSet presAssocID="{A60CC6C9-F77A-4C5A-B4DF-DC7AD832A56A}" presName="sibTrans" presStyleLbl="sibTrans2D1" presStyleIdx="0" presStyleCnt="0"/>
      <dgm:spPr/>
    </dgm:pt>
    <dgm:pt modelId="{0BF2CE18-328F-44C4-8697-2060A9680690}" type="pres">
      <dgm:prSet presAssocID="{0334284C-5183-4E94-92D4-FB4D7F7F416C}" presName="compNode" presStyleCnt="0"/>
      <dgm:spPr/>
    </dgm:pt>
    <dgm:pt modelId="{67DB329C-5153-43C5-8545-59479987EF72}" type="pres">
      <dgm:prSet presAssocID="{0334284C-5183-4E94-92D4-FB4D7F7F416C}" presName="iconBgRect" presStyleLbl="bgShp" presStyleIdx="2" presStyleCnt="6"/>
      <dgm:spPr>
        <a:solidFill>
          <a:schemeClr val="bg1">
            <a:lumMod val="95000"/>
          </a:schemeClr>
        </a:solidFill>
      </dgm:spPr>
    </dgm:pt>
    <dgm:pt modelId="{2A172C68-DC82-4328-BE83-4D3AFF8C701B}" type="pres">
      <dgm:prSet presAssocID="{0334284C-5183-4E94-92D4-FB4D7F7F416C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adio microphone"/>
        </a:ext>
      </dgm:extLst>
    </dgm:pt>
    <dgm:pt modelId="{A2D706E5-3BB7-470D-8CC5-E893CB045D75}" type="pres">
      <dgm:prSet presAssocID="{0334284C-5183-4E94-92D4-FB4D7F7F416C}" presName="spaceRect" presStyleCnt="0"/>
      <dgm:spPr/>
    </dgm:pt>
    <dgm:pt modelId="{61B7FEB8-DF15-4019-AF45-6CA654CA3AB5}" type="pres">
      <dgm:prSet presAssocID="{0334284C-5183-4E94-92D4-FB4D7F7F416C}" presName="textRect" presStyleLbl="revTx" presStyleIdx="2" presStyleCnt="6" custScaleY="130589">
        <dgm:presLayoutVars>
          <dgm:chMax val="1"/>
          <dgm:chPref val="1"/>
        </dgm:presLayoutVars>
      </dgm:prSet>
      <dgm:spPr/>
    </dgm:pt>
    <dgm:pt modelId="{7B60DC4B-2392-45EB-B856-ACB4A10A8BA5}" type="pres">
      <dgm:prSet presAssocID="{F82C6FDB-ABE7-44CF-B551-3DDFF67B33CB}" presName="sibTrans" presStyleLbl="sibTrans2D1" presStyleIdx="0" presStyleCnt="0"/>
      <dgm:spPr/>
    </dgm:pt>
    <dgm:pt modelId="{74752E12-4F9C-4FED-9D3E-E39897AB5B1A}" type="pres">
      <dgm:prSet presAssocID="{970506F0-4689-4E3E-B93C-22859AFACC5C}" presName="compNode" presStyleCnt="0"/>
      <dgm:spPr/>
    </dgm:pt>
    <dgm:pt modelId="{DD829AE3-734F-4314-9949-94CC5380FBAA}" type="pres">
      <dgm:prSet presAssocID="{970506F0-4689-4E3E-B93C-22859AFACC5C}" presName="iconBgRect" presStyleLbl="bgShp" presStyleIdx="3" presStyleCnt="6"/>
      <dgm:spPr>
        <a:solidFill>
          <a:schemeClr val="bg1">
            <a:lumMod val="95000"/>
          </a:schemeClr>
        </a:solidFill>
      </dgm:spPr>
    </dgm:pt>
    <dgm:pt modelId="{60695EAF-00BE-4645-91EE-B70C282BE8AD}" type="pres">
      <dgm:prSet presAssocID="{970506F0-4689-4E3E-B93C-22859AFACC5C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D8E86D0B-9B91-400A-B2B2-9DF19DD35779}" type="pres">
      <dgm:prSet presAssocID="{970506F0-4689-4E3E-B93C-22859AFACC5C}" presName="spaceRect" presStyleCnt="0"/>
      <dgm:spPr/>
    </dgm:pt>
    <dgm:pt modelId="{9BB623DC-257C-4FEB-BE2D-E509D90CD6BD}" type="pres">
      <dgm:prSet presAssocID="{970506F0-4689-4E3E-B93C-22859AFACC5C}" presName="textRect" presStyleLbl="revTx" presStyleIdx="3" presStyleCnt="6">
        <dgm:presLayoutVars>
          <dgm:chMax val="1"/>
          <dgm:chPref val="1"/>
        </dgm:presLayoutVars>
      </dgm:prSet>
      <dgm:spPr/>
    </dgm:pt>
    <dgm:pt modelId="{89200C0C-545D-4D1E-BAA7-A12504CCD9AF}" type="pres">
      <dgm:prSet presAssocID="{CD763CA6-3413-497F-B7F2-CA0414463171}" presName="sibTrans" presStyleLbl="sibTrans2D1" presStyleIdx="0" presStyleCnt="0"/>
      <dgm:spPr/>
    </dgm:pt>
    <dgm:pt modelId="{BFCFF80D-95ED-4529-91B9-DD6FD041CFF2}" type="pres">
      <dgm:prSet presAssocID="{74CEE9E1-948A-434D-B225-3995E6729DB4}" presName="compNode" presStyleCnt="0"/>
      <dgm:spPr/>
    </dgm:pt>
    <dgm:pt modelId="{D2D7C98C-DC42-4066-8946-C0528F76D301}" type="pres">
      <dgm:prSet presAssocID="{74CEE9E1-948A-434D-B225-3995E6729DB4}" presName="iconBgRect" presStyleLbl="bgShp" presStyleIdx="4" presStyleCnt="6"/>
      <dgm:spPr>
        <a:solidFill>
          <a:schemeClr val="bg1">
            <a:lumMod val="95000"/>
          </a:schemeClr>
        </a:solidFill>
      </dgm:spPr>
    </dgm:pt>
    <dgm:pt modelId="{9C11E875-6157-4836-8809-8E46AB3DB8F0}" type="pres">
      <dgm:prSet presAssocID="{74CEE9E1-948A-434D-B225-3995E6729DB4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222FB77C-4D52-4B21-A2A7-FD16BDA7280F}" type="pres">
      <dgm:prSet presAssocID="{74CEE9E1-948A-434D-B225-3995E6729DB4}" presName="spaceRect" presStyleCnt="0"/>
      <dgm:spPr/>
    </dgm:pt>
    <dgm:pt modelId="{85D672EE-769E-4A30-AC5C-9277405BFD74}" type="pres">
      <dgm:prSet presAssocID="{74CEE9E1-948A-434D-B225-3995E6729DB4}" presName="textRect" presStyleLbl="revTx" presStyleIdx="4" presStyleCnt="6">
        <dgm:presLayoutVars>
          <dgm:chMax val="1"/>
          <dgm:chPref val="1"/>
        </dgm:presLayoutVars>
      </dgm:prSet>
      <dgm:spPr/>
    </dgm:pt>
    <dgm:pt modelId="{2ED097F6-7F15-4961-8B01-D547EA26263F}" type="pres">
      <dgm:prSet presAssocID="{A3E07489-9ED8-42AA-B302-1E25F310289F}" presName="sibTrans" presStyleLbl="sibTrans2D1" presStyleIdx="0" presStyleCnt="0"/>
      <dgm:spPr/>
    </dgm:pt>
    <dgm:pt modelId="{9F057136-611B-48C3-A12B-A129B75F9DF2}" type="pres">
      <dgm:prSet presAssocID="{F06474C8-3D98-4EE8-A370-055EFD28E748}" presName="compNode" presStyleCnt="0"/>
      <dgm:spPr/>
    </dgm:pt>
    <dgm:pt modelId="{C1B59930-9DC1-41CA-ABA0-31615A746E94}" type="pres">
      <dgm:prSet presAssocID="{F06474C8-3D98-4EE8-A370-055EFD28E748}" presName="iconBgRect" presStyleLbl="bgShp" presStyleIdx="5" presStyleCnt="6"/>
      <dgm:spPr>
        <a:solidFill>
          <a:schemeClr val="bg1">
            <a:lumMod val="95000"/>
          </a:schemeClr>
        </a:solidFill>
      </dgm:spPr>
    </dgm:pt>
    <dgm:pt modelId="{50B26335-F57F-49A4-BC48-ABE44CC4E26F}" type="pres">
      <dgm:prSet presAssocID="{F06474C8-3D98-4EE8-A370-055EFD28E748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wnload"/>
        </a:ext>
      </dgm:extLst>
    </dgm:pt>
    <dgm:pt modelId="{EF215EE9-8232-4F90-AF6A-4EDF117C3444}" type="pres">
      <dgm:prSet presAssocID="{F06474C8-3D98-4EE8-A370-055EFD28E748}" presName="spaceRect" presStyleCnt="0"/>
      <dgm:spPr/>
    </dgm:pt>
    <dgm:pt modelId="{6023B8C2-D836-462E-A547-B7887969E686}" type="pres">
      <dgm:prSet presAssocID="{F06474C8-3D98-4EE8-A370-055EFD28E748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722D980E-1FBF-47BE-9209-879CACC08ED0}" srcId="{75A5614D-6C59-469D-A363-543501B50389}" destId="{0334284C-5183-4E94-92D4-FB4D7F7F416C}" srcOrd="2" destOrd="0" parTransId="{97A885E5-396B-4B29-9F44-AA0530FAA4EC}" sibTransId="{F82C6FDB-ABE7-44CF-B551-3DDFF67B33CB}"/>
    <dgm:cxn modelId="{1941CB13-DA20-B54E-8AEA-70E0156AAC8F}" type="presOf" srcId="{CD763CA6-3413-497F-B7F2-CA0414463171}" destId="{89200C0C-545D-4D1E-BAA7-A12504CCD9AF}" srcOrd="0" destOrd="0" presId="urn:microsoft.com/office/officeart/2018/2/layout/IconCircleList"/>
    <dgm:cxn modelId="{A8C4451A-996C-954B-8355-484B12A9C6B8}" type="presOf" srcId="{74CEE9E1-948A-434D-B225-3995E6729DB4}" destId="{85D672EE-769E-4A30-AC5C-9277405BFD74}" srcOrd="0" destOrd="0" presId="urn:microsoft.com/office/officeart/2018/2/layout/IconCircleList"/>
    <dgm:cxn modelId="{EACF8733-CA5C-B843-AC02-F7485E32F8E4}" type="presOf" srcId="{F82C6FDB-ABE7-44CF-B551-3DDFF67B33CB}" destId="{7B60DC4B-2392-45EB-B856-ACB4A10A8BA5}" srcOrd="0" destOrd="0" presId="urn:microsoft.com/office/officeart/2018/2/layout/IconCircleList"/>
    <dgm:cxn modelId="{D2285164-0F73-4829-ADF0-BFC52B31A055}" srcId="{75A5614D-6C59-469D-A363-543501B50389}" destId="{A54B1E94-C3FE-4692-AED4-0F65E91E52B2}" srcOrd="0" destOrd="0" parTransId="{DE2E8493-CC39-4C3C-87F6-5AD89DB4D3F6}" sibTransId="{2F0DE90A-42D4-4C5D-99F3-24A119CC5EF9}"/>
    <dgm:cxn modelId="{AEFE4C8E-62B2-974B-B35E-5768C1FE8B83}" type="presOf" srcId="{A54B1E94-C3FE-4692-AED4-0F65E91E52B2}" destId="{EF58C6EF-F51E-4EB4-A69F-566C00DBA960}" srcOrd="0" destOrd="0" presId="urn:microsoft.com/office/officeart/2018/2/layout/IconCircleList"/>
    <dgm:cxn modelId="{F4FCCEA8-31E1-AC49-ACEC-444B326A15F0}" type="presOf" srcId="{970506F0-4689-4E3E-B93C-22859AFACC5C}" destId="{9BB623DC-257C-4FEB-BE2D-E509D90CD6BD}" srcOrd="0" destOrd="0" presId="urn:microsoft.com/office/officeart/2018/2/layout/IconCircleList"/>
    <dgm:cxn modelId="{BB58BDAF-9BBD-694C-9806-4E8D28AD0205}" type="presOf" srcId="{0334284C-5183-4E94-92D4-FB4D7F7F416C}" destId="{61B7FEB8-DF15-4019-AF45-6CA654CA3AB5}" srcOrd="0" destOrd="0" presId="urn:microsoft.com/office/officeart/2018/2/layout/IconCircleList"/>
    <dgm:cxn modelId="{2A9995BE-B6BA-6542-B1EC-989357463518}" type="presOf" srcId="{F06474C8-3D98-4EE8-A370-055EFD28E748}" destId="{6023B8C2-D836-462E-A547-B7887969E686}" srcOrd="0" destOrd="0" presId="urn:microsoft.com/office/officeart/2018/2/layout/IconCircleList"/>
    <dgm:cxn modelId="{73C421C0-E462-4610-9BBB-A9D32F8A7F19}" srcId="{75A5614D-6C59-469D-A363-543501B50389}" destId="{7584CD40-FAD0-46B6-8F20-93FA7D759F2C}" srcOrd="1" destOrd="0" parTransId="{37EB65A8-02FE-4813-8F4F-233B64094E1C}" sibTransId="{A60CC6C9-F77A-4C5A-B4DF-DC7AD832A56A}"/>
    <dgm:cxn modelId="{BA1AE8C7-0626-CF4B-9A43-DDAB01CF5B09}" type="presOf" srcId="{7584CD40-FAD0-46B6-8F20-93FA7D759F2C}" destId="{789F54D6-11F8-4700-98AC-AA23DA79485C}" srcOrd="0" destOrd="0" presId="urn:microsoft.com/office/officeart/2018/2/layout/IconCircleList"/>
    <dgm:cxn modelId="{C2C995D0-348F-4F83-BEA1-9C88699988FF}" srcId="{75A5614D-6C59-469D-A363-543501B50389}" destId="{74CEE9E1-948A-434D-B225-3995E6729DB4}" srcOrd="4" destOrd="0" parTransId="{07A79E77-D5A8-4C24-82DC-B5B700DE768F}" sibTransId="{A3E07489-9ED8-42AA-B302-1E25F310289F}"/>
    <dgm:cxn modelId="{458550D4-F618-4E9F-AA48-CE1D1E0380A9}" type="presOf" srcId="{75A5614D-6C59-469D-A363-543501B50389}" destId="{7A802445-3397-4AD1-9588-B13F10CB5341}" srcOrd="0" destOrd="0" presId="urn:microsoft.com/office/officeart/2018/2/layout/IconCircleList"/>
    <dgm:cxn modelId="{B9573BD9-C425-4E47-A004-4734E30365A2}" srcId="{75A5614D-6C59-469D-A363-543501B50389}" destId="{970506F0-4689-4E3E-B93C-22859AFACC5C}" srcOrd="3" destOrd="0" parTransId="{4E25CC92-E0B3-4366-8968-6EA74201B8A7}" sibTransId="{CD763CA6-3413-497F-B7F2-CA0414463171}"/>
    <dgm:cxn modelId="{89FE70D9-EB4F-4542-A1D0-C91937E74FB4}" type="presOf" srcId="{A3E07489-9ED8-42AA-B302-1E25F310289F}" destId="{2ED097F6-7F15-4961-8B01-D547EA26263F}" srcOrd="0" destOrd="0" presId="urn:microsoft.com/office/officeart/2018/2/layout/IconCircleList"/>
    <dgm:cxn modelId="{B71E27E4-C1FC-4499-83CE-C76FE8D756A6}" srcId="{75A5614D-6C59-469D-A363-543501B50389}" destId="{F06474C8-3D98-4EE8-A370-055EFD28E748}" srcOrd="5" destOrd="0" parTransId="{49780F40-4289-40D1-ADE1-B724476F2906}" sibTransId="{ED9AC74A-F59B-4E39-9007-489B03ABCF67}"/>
    <dgm:cxn modelId="{AD3468E5-ADD8-2540-BAE2-72E7F98ADE54}" type="presOf" srcId="{A60CC6C9-F77A-4C5A-B4DF-DC7AD832A56A}" destId="{E9F23963-DE7A-432D-AC34-A4AA6731B4B2}" srcOrd="0" destOrd="0" presId="urn:microsoft.com/office/officeart/2018/2/layout/IconCircleList"/>
    <dgm:cxn modelId="{38ADABF6-6BFD-4144-A987-6DBA00661DFE}" type="presOf" srcId="{2F0DE90A-42D4-4C5D-99F3-24A119CC5EF9}" destId="{AD0E28C5-FC23-4BB2-872F-95E35AC1A2DD}" srcOrd="0" destOrd="0" presId="urn:microsoft.com/office/officeart/2018/2/layout/IconCircleList"/>
    <dgm:cxn modelId="{BE1E2E2B-38F8-BD4E-A9D7-8A4BF6912023}" type="presParOf" srcId="{7A802445-3397-4AD1-9588-B13F10CB5341}" destId="{1F262A3B-F2B1-4DC5-8CD0-4A6BAE4595F6}" srcOrd="0" destOrd="0" presId="urn:microsoft.com/office/officeart/2018/2/layout/IconCircleList"/>
    <dgm:cxn modelId="{8B53231E-EFF3-6F4D-B4A8-5BE3DC65E5E6}" type="presParOf" srcId="{1F262A3B-F2B1-4DC5-8CD0-4A6BAE4595F6}" destId="{959ABDCA-0276-47D8-8A0D-F56F2E985342}" srcOrd="0" destOrd="0" presId="urn:microsoft.com/office/officeart/2018/2/layout/IconCircleList"/>
    <dgm:cxn modelId="{135197EF-A722-9142-A3F7-B8B3CCEEB569}" type="presParOf" srcId="{959ABDCA-0276-47D8-8A0D-F56F2E985342}" destId="{5141DF82-D93F-4494-A617-4859129B039F}" srcOrd="0" destOrd="0" presId="urn:microsoft.com/office/officeart/2018/2/layout/IconCircleList"/>
    <dgm:cxn modelId="{CBCA17FB-94CC-CE4C-9256-154CB89C4F2A}" type="presParOf" srcId="{959ABDCA-0276-47D8-8A0D-F56F2E985342}" destId="{0392C873-9ADB-4CF0-9173-1292A7DBC46A}" srcOrd="1" destOrd="0" presId="urn:microsoft.com/office/officeart/2018/2/layout/IconCircleList"/>
    <dgm:cxn modelId="{224C049E-F4E7-854E-901F-AAAC0EB336A6}" type="presParOf" srcId="{959ABDCA-0276-47D8-8A0D-F56F2E985342}" destId="{005822B0-BA0B-4EA0-AD4F-ECBDFE580B02}" srcOrd="2" destOrd="0" presId="urn:microsoft.com/office/officeart/2018/2/layout/IconCircleList"/>
    <dgm:cxn modelId="{21F51FCB-E480-D54F-934A-7C760419F13D}" type="presParOf" srcId="{959ABDCA-0276-47D8-8A0D-F56F2E985342}" destId="{EF58C6EF-F51E-4EB4-A69F-566C00DBA960}" srcOrd="3" destOrd="0" presId="urn:microsoft.com/office/officeart/2018/2/layout/IconCircleList"/>
    <dgm:cxn modelId="{293A755A-A5E5-9F48-B67C-C288834E6104}" type="presParOf" srcId="{1F262A3B-F2B1-4DC5-8CD0-4A6BAE4595F6}" destId="{AD0E28C5-FC23-4BB2-872F-95E35AC1A2DD}" srcOrd="1" destOrd="0" presId="urn:microsoft.com/office/officeart/2018/2/layout/IconCircleList"/>
    <dgm:cxn modelId="{5CCDBC81-CCC2-EE4F-97F4-A028C9F828B6}" type="presParOf" srcId="{1F262A3B-F2B1-4DC5-8CD0-4A6BAE4595F6}" destId="{60813D54-0117-41E2-A19E-3FB83EF87320}" srcOrd="2" destOrd="0" presId="urn:microsoft.com/office/officeart/2018/2/layout/IconCircleList"/>
    <dgm:cxn modelId="{10733B30-AFF6-D042-BD83-36F328EBEBED}" type="presParOf" srcId="{60813D54-0117-41E2-A19E-3FB83EF87320}" destId="{9D1EB42B-55BF-448B-BD87-037CE95480F8}" srcOrd="0" destOrd="0" presId="urn:microsoft.com/office/officeart/2018/2/layout/IconCircleList"/>
    <dgm:cxn modelId="{8C7FDE2F-800E-C24C-8AB1-4C1D00203F70}" type="presParOf" srcId="{60813D54-0117-41E2-A19E-3FB83EF87320}" destId="{D92447AD-63D7-4F75-A942-7760164A2954}" srcOrd="1" destOrd="0" presId="urn:microsoft.com/office/officeart/2018/2/layout/IconCircleList"/>
    <dgm:cxn modelId="{E0C7D455-0B00-9341-9555-31583A46B95B}" type="presParOf" srcId="{60813D54-0117-41E2-A19E-3FB83EF87320}" destId="{C2A59965-DF18-42FA-9F7D-104B196E41D5}" srcOrd="2" destOrd="0" presId="urn:microsoft.com/office/officeart/2018/2/layout/IconCircleList"/>
    <dgm:cxn modelId="{03DDACF7-8B5B-754A-B1FC-9089EF212B9A}" type="presParOf" srcId="{60813D54-0117-41E2-A19E-3FB83EF87320}" destId="{789F54D6-11F8-4700-98AC-AA23DA79485C}" srcOrd="3" destOrd="0" presId="urn:microsoft.com/office/officeart/2018/2/layout/IconCircleList"/>
    <dgm:cxn modelId="{6838333F-8B07-BB4A-A69D-C09B2F608483}" type="presParOf" srcId="{1F262A3B-F2B1-4DC5-8CD0-4A6BAE4595F6}" destId="{E9F23963-DE7A-432D-AC34-A4AA6731B4B2}" srcOrd="3" destOrd="0" presId="urn:microsoft.com/office/officeart/2018/2/layout/IconCircleList"/>
    <dgm:cxn modelId="{CFDD9931-A89C-9E47-8F5F-77D036C77736}" type="presParOf" srcId="{1F262A3B-F2B1-4DC5-8CD0-4A6BAE4595F6}" destId="{0BF2CE18-328F-44C4-8697-2060A9680690}" srcOrd="4" destOrd="0" presId="urn:microsoft.com/office/officeart/2018/2/layout/IconCircleList"/>
    <dgm:cxn modelId="{276AD9AE-16E2-FD4D-814B-74EBB70E7DD8}" type="presParOf" srcId="{0BF2CE18-328F-44C4-8697-2060A9680690}" destId="{67DB329C-5153-43C5-8545-59479987EF72}" srcOrd="0" destOrd="0" presId="urn:microsoft.com/office/officeart/2018/2/layout/IconCircleList"/>
    <dgm:cxn modelId="{2D044333-1F55-8B4F-9990-D712FBC0EEBC}" type="presParOf" srcId="{0BF2CE18-328F-44C4-8697-2060A9680690}" destId="{2A172C68-DC82-4328-BE83-4D3AFF8C701B}" srcOrd="1" destOrd="0" presId="urn:microsoft.com/office/officeart/2018/2/layout/IconCircleList"/>
    <dgm:cxn modelId="{427DB46B-07B5-0143-AA8D-1D2794F9FCF1}" type="presParOf" srcId="{0BF2CE18-328F-44C4-8697-2060A9680690}" destId="{A2D706E5-3BB7-470D-8CC5-E893CB045D75}" srcOrd="2" destOrd="0" presId="urn:microsoft.com/office/officeart/2018/2/layout/IconCircleList"/>
    <dgm:cxn modelId="{37A293AD-CCD2-D54E-9B9F-99903A5EDB08}" type="presParOf" srcId="{0BF2CE18-328F-44C4-8697-2060A9680690}" destId="{61B7FEB8-DF15-4019-AF45-6CA654CA3AB5}" srcOrd="3" destOrd="0" presId="urn:microsoft.com/office/officeart/2018/2/layout/IconCircleList"/>
    <dgm:cxn modelId="{4F2656E2-1175-5C46-AEC0-791713180455}" type="presParOf" srcId="{1F262A3B-F2B1-4DC5-8CD0-4A6BAE4595F6}" destId="{7B60DC4B-2392-45EB-B856-ACB4A10A8BA5}" srcOrd="5" destOrd="0" presId="urn:microsoft.com/office/officeart/2018/2/layout/IconCircleList"/>
    <dgm:cxn modelId="{192F6872-A9AD-DD48-810C-BC32A844402A}" type="presParOf" srcId="{1F262A3B-F2B1-4DC5-8CD0-4A6BAE4595F6}" destId="{74752E12-4F9C-4FED-9D3E-E39897AB5B1A}" srcOrd="6" destOrd="0" presId="urn:microsoft.com/office/officeart/2018/2/layout/IconCircleList"/>
    <dgm:cxn modelId="{80016A47-B499-D146-97DD-70552B87DE23}" type="presParOf" srcId="{74752E12-4F9C-4FED-9D3E-E39897AB5B1A}" destId="{DD829AE3-734F-4314-9949-94CC5380FBAA}" srcOrd="0" destOrd="0" presId="urn:microsoft.com/office/officeart/2018/2/layout/IconCircleList"/>
    <dgm:cxn modelId="{5F4CE666-8695-4145-AF88-ADEEA3FAC5F8}" type="presParOf" srcId="{74752E12-4F9C-4FED-9D3E-E39897AB5B1A}" destId="{60695EAF-00BE-4645-91EE-B70C282BE8AD}" srcOrd="1" destOrd="0" presId="urn:microsoft.com/office/officeart/2018/2/layout/IconCircleList"/>
    <dgm:cxn modelId="{FC4BF4BF-012E-7B42-88E9-46649DED7EAC}" type="presParOf" srcId="{74752E12-4F9C-4FED-9D3E-E39897AB5B1A}" destId="{D8E86D0B-9B91-400A-B2B2-9DF19DD35779}" srcOrd="2" destOrd="0" presId="urn:microsoft.com/office/officeart/2018/2/layout/IconCircleList"/>
    <dgm:cxn modelId="{05C74AF8-7B1D-F14C-A8D5-503D2911473B}" type="presParOf" srcId="{74752E12-4F9C-4FED-9D3E-E39897AB5B1A}" destId="{9BB623DC-257C-4FEB-BE2D-E509D90CD6BD}" srcOrd="3" destOrd="0" presId="urn:microsoft.com/office/officeart/2018/2/layout/IconCircleList"/>
    <dgm:cxn modelId="{EF946348-D47F-F64C-9E3C-0DA450D246CA}" type="presParOf" srcId="{1F262A3B-F2B1-4DC5-8CD0-4A6BAE4595F6}" destId="{89200C0C-545D-4D1E-BAA7-A12504CCD9AF}" srcOrd="7" destOrd="0" presId="urn:microsoft.com/office/officeart/2018/2/layout/IconCircleList"/>
    <dgm:cxn modelId="{C00F261B-1A88-9648-962B-682085FA3AFF}" type="presParOf" srcId="{1F262A3B-F2B1-4DC5-8CD0-4A6BAE4595F6}" destId="{BFCFF80D-95ED-4529-91B9-DD6FD041CFF2}" srcOrd="8" destOrd="0" presId="urn:microsoft.com/office/officeart/2018/2/layout/IconCircleList"/>
    <dgm:cxn modelId="{B3993526-CCDA-654D-AF56-3E82E86F9029}" type="presParOf" srcId="{BFCFF80D-95ED-4529-91B9-DD6FD041CFF2}" destId="{D2D7C98C-DC42-4066-8946-C0528F76D301}" srcOrd="0" destOrd="0" presId="urn:microsoft.com/office/officeart/2018/2/layout/IconCircleList"/>
    <dgm:cxn modelId="{62AACEA7-E894-3345-887B-272ED0D9C2B9}" type="presParOf" srcId="{BFCFF80D-95ED-4529-91B9-DD6FD041CFF2}" destId="{9C11E875-6157-4836-8809-8E46AB3DB8F0}" srcOrd="1" destOrd="0" presId="urn:microsoft.com/office/officeart/2018/2/layout/IconCircleList"/>
    <dgm:cxn modelId="{785BA57F-9C6C-8142-B5A9-639EE7F575FF}" type="presParOf" srcId="{BFCFF80D-95ED-4529-91B9-DD6FD041CFF2}" destId="{222FB77C-4D52-4B21-A2A7-FD16BDA7280F}" srcOrd="2" destOrd="0" presId="urn:microsoft.com/office/officeart/2018/2/layout/IconCircleList"/>
    <dgm:cxn modelId="{792ED9AD-C996-754C-AF52-7FCE16C9489D}" type="presParOf" srcId="{BFCFF80D-95ED-4529-91B9-DD6FD041CFF2}" destId="{85D672EE-769E-4A30-AC5C-9277405BFD74}" srcOrd="3" destOrd="0" presId="urn:microsoft.com/office/officeart/2018/2/layout/IconCircleList"/>
    <dgm:cxn modelId="{21ED463A-0556-8045-9295-E5809513DF13}" type="presParOf" srcId="{1F262A3B-F2B1-4DC5-8CD0-4A6BAE4595F6}" destId="{2ED097F6-7F15-4961-8B01-D547EA26263F}" srcOrd="9" destOrd="0" presId="urn:microsoft.com/office/officeart/2018/2/layout/IconCircleList"/>
    <dgm:cxn modelId="{A2AC9BC0-4B69-5140-A394-FE87A7F2E843}" type="presParOf" srcId="{1F262A3B-F2B1-4DC5-8CD0-4A6BAE4595F6}" destId="{9F057136-611B-48C3-A12B-A129B75F9DF2}" srcOrd="10" destOrd="0" presId="urn:microsoft.com/office/officeart/2018/2/layout/IconCircleList"/>
    <dgm:cxn modelId="{F4807583-A6CB-EE44-B058-738F359BA3C8}" type="presParOf" srcId="{9F057136-611B-48C3-A12B-A129B75F9DF2}" destId="{C1B59930-9DC1-41CA-ABA0-31615A746E94}" srcOrd="0" destOrd="0" presId="urn:microsoft.com/office/officeart/2018/2/layout/IconCircleList"/>
    <dgm:cxn modelId="{0C2F798D-6297-C544-9528-FDB8F2A81140}" type="presParOf" srcId="{9F057136-611B-48C3-A12B-A129B75F9DF2}" destId="{50B26335-F57F-49A4-BC48-ABE44CC4E26F}" srcOrd="1" destOrd="0" presId="urn:microsoft.com/office/officeart/2018/2/layout/IconCircleList"/>
    <dgm:cxn modelId="{6231B9C8-707E-CC47-97BB-82DD54372CF3}" type="presParOf" srcId="{9F057136-611B-48C3-A12B-A129B75F9DF2}" destId="{EF215EE9-8232-4F90-AF6A-4EDF117C3444}" srcOrd="2" destOrd="0" presId="urn:microsoft.com/office/officeart/2018/2/layout/IconCircleList"/>
    <dgm:cxn modelId="{2A9B5981-21DA-5B41-A8BD-EDD7843A61EC}" type="presParOf" srcId="{9F057136-611B-48C3-A12B-A129B75F9DF2}" destId="{6023B8C2-D836-462E-A547-B7887969E686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41DF82-D93F-4494-A617-4859129B039F}">
      <dsp:nvSpPr>
        <dsp:cNvPr id="0" name=""/>
        <dsp:cNvSpPr/>
      </dsp:nvSpPr>
      <dsp:spPr>
        <a:xfrm>
          <a:off x="451518" y="687213"/>
          <a:ext cx="940555" cy="940555"/>
        </a:xfrm>
        <a:prstGeom prst="ellipse">
          <a:avLst/>
        </a:prstGeom>
        <a:solidFill>
          <a:schemeClr val="bg1">
            <a:lumMod val="9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92C873-9ADB-4CF0-9173-1292A7DBC46A}">
      <dsp:nvSpPr>
        <dsp:cNvPr id="0" name=""/>
        <dsp:cNvSpPr/>
      </dsp:nvSpPr>
      <dsp:spPr>
        <a:xfrm>
          <a:off x="649034" y="884730"/>
          <a:ext cx="545522" cy="5455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58C6EF-F51E-4EB4-A69F-566C00DBA960}">
      <dsp:nvSpPr>
        <dsp:cNvPr id="0" name=""/>
        <dsp:cNvSpPr/>
      </dsp:nvSpPr>
      <dsp:spPr>
        <a:xfrm>
          <a:off x="1593621" y="687213"/>
          <a:ext cx="2217023" cy="940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0" i="0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The OPERANDUM training materials consists of a </a:t>
          </a:r>
          <a:r>
            <a:rPr lang="en-GB" sz="1400" b="1" i="0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series of 10 presentations</a:t>
          </a:r>
          <a:endParaRPr lang="en-US" sz="1400" kern="1200"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>
        <a:off x="1593621" y="687213"/>
        <a:ext cx="2217023" cy="940555"/>
      </dsp:txXfrm>
    </dsp:sp>
    <dsp:sp modelId="{9D1EB42B-55BF-448B-BD87-037CE95480F8}">
      <dsp:nvSpPr>
        <dsp:cNvPr id="0" name=""/>
        <dsp:cNvSpPr/>
      </dsp:nvSpPr>
      <dsp:spPr>
        <a:xfrm>
          <a:off x="4196944" y="687213"/>
          <a:ext cx="940555" cy="940555"/>
        </a:xfrm>
        <a:prstGeom prst="ellipse">
          <a:avLst/>
        </a:prstGeom>
        <a:solidFill>
          <a:schemeClr val="bg1">
            <a:lumMod val="9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2447AD-63D7-4F75-A942-7760164A2954}">
      <dsp:nvSpPr>
        <dsp:cNvPr id="0" name=""/>
        <dsp:cNvSpPr/>
      </dsp:nvSpPr>
      <dsp:spPr>
        <a:xfrm>
          <a:off x="4394461" y="884730"/>
          <a:ext cx="545522" cy="5455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9F54D6-11F8-4700-98AC-AA23DA79485C}">
      <dsp:nvSpPr>
        <dsp:cNvPr id="0" name=""/>
        <dsp:cNvSpPr/>
      </dsp:nvSpPr>
      <dsp:spPr>
        <a:xfrm>
          <a:off x="5339048" y="687213"/>
          <a:ext cx="2217023" cy="940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0" i="0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Building on </a:t>
          </a:r>
          <a:r>
            <a:rPr lang="en-GB" sz="1400" b="1" i="0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key outputs of OPERANDUM</a:t>
          </a:r>
          <a:r>
            <a:rPr lang="en-GB" sz="1400" b="0" i="0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, including webinars, deliverables and scientific papers</a:t>
          </a:r>
          <a:endParaRPr lang="en-US" sz="1400" kern="1200"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>
        <a:off x="5339048" y="687213"/>
        <a:ext cx="2217023" cy="940555"/>
      </dsp:txXfrm>
    </dsp:sp>
    <dsp:sp modelId="{67DB329C-5153-43C5-8545-59479987EF72}">
      <dsp:nvSpPr>
        <dsp:cNvPr id="0" name=""/>
        <dsp:cNvSpPr/>
      </dsp:nvSpPr>
      <dsp:spPr>
        <a:xfrm>
          <a:off x="7942371" y="687213"/>
          <a:ext cx="940555" cy="940555"/>
        </a:xfrm>
        <a:prstGeom prst="ellipse">
          <a:avLst/>
        </a:prstGeom>
        <a:solidFill>
          <a:schemeClr val="bg1">
            <a:lumMod val="9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172C68-DC82-4328-BE83-4D3AFF8C701B}">
      <dsp:nvSpPr>
        <dsp:cNvPr id="0" name=""/>
        <dsp:cNvSpPr/>
      </dsp:nvSpPr>
      <dsp:spPr>
        <a:xfrm>
          <a:off x="8139888" y="884730"/>
          <a:ext cx="545522" cy="5455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B7FEB8-DF15-4019-AF45-6CA654CA3AB5}">
      <dsp:nvSpPr>
        <dsp:cNvPr id="0" name=""/>
        <dsp:cNvSpPr/>
      </dsp:nvSpPr>
      <dsp:spPr>
        <a:xfrm>
          <a:off x="9084474" y="543360"/>
          <a:ext cx="2217023" cy="12282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D</a:t>
          </a:r>
          <a:r>
            <a:rPr lang="en-GB" sz="1400" b="0" i="0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esigned for simple use with supplementary </a:t>
          </a:r>
          <a:r>
            <a:rPr lang="en-GB" sz="1400" b="1" i="0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speaker notes </a:t>
          </a:r>
          <a:r>
            <a:rPr lang="en-GB" sz="1400" b="0" i="0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by OPERANDUM experts</a:t>
          </a:r>
          <a:endParaRPr lang="en-US" sz="1400" b="0" kern="1200"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>
        <a:off x="9084474" y="543360"/>
        <a:ext cx="2217023" cy="1228262"/>
      </dsp:txXfrm>
    </dsp:sp>
    <dsp:sp modelId="{DD829AE3-734F-4314-9949-94CC5380FBAA}">
      <dsp:nvSpPr>
        <dsp:cNvPr id="0" name=""/>
        <dsp:cNvSpPr/>
      </dsp:nvSpPr>
      <dsp:spPr>
        <a:xfrm>
          <a:off x="451518" y="2438419"/>
          <a:ext cx="940555" cy="940555"/>
        </a:xfrm>
        <a:prstGeom prst="ellipse">
          <a:avLst/>
        </a:prstGeom>
        <a:solidFill>
          <a:schemeClr val="bg1">
            <a:lumMod val="9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695EAF-00BE-4645-91EE-B70C282BE8AD}">
      <dsp:nvSpPr>
        <dsp:cNvPr id="0" name=""/>
        <dsp:cNvSpPr/>
      </dsp:nvSpPr>
      <dsp:spPr>
        <a:xfrm>
          <a:off x="649034" y="2635935"/>
          <a:ext cx="545522" cy="54552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B623DC-257C-4FEB-BE2D-E509D90CD6BD}">
      <dsp:nvSpPr>
        <dsp:cNvPr id="0" name=""/>
        <dsp:cNvSpPr/>
      </dsp:nvSpPr>
      <dsp:spPr>
        <a:xfrm>
          <a:off x="1593621" y="2438419"/>
          <a:ext cx="2217023" cy="940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S</a:t>
          </a:r>
          <a:r>
            <a:rPr lang="en-GB" sz="1400" b="0" i="0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tructured as </a:t>
          </a:r>
          <a:r>
            <a:rPr lang="en-GB" sz="1400" b="1" i="0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training units</a:t>
          </a:r>
          <a:r>
            <a:rPr lang="en-GB" sz="1400" b="0" i="0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, the presentations may serve as stand-alone learning resources or as part of a training series</a:t>
          </a:r>
          <a:endParaRPr lang="en-US" sz="1400" kern="1200"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>
        <a:off x="1593621" y="2438419"/>
        <a:ext cx="2217023" cy="940555"/>
      </dsp:txXfrm>
    </dsp:sp>
    <dsp:sp modelId="{D2D7C98C-DC42-4066-8946-C0528F76D301}">
      <dsp:nvSpPr>
        <dsp:cNvPr id="0" name=""/>
        <dsp:cNvSpPr/>
      </dsp:nvSpPr>
      <dsp:spPr>
        <a:xfrm>
          <a:off x="4196944" y="2438419"/>
          <a:ext cx="940555" cy="940555"/>
        </a:xfrm>
        <a:prstGeom prst="ellipse">
          <a:avLst/>
        </a:prstGeom>
        <a:solidFill>
          <a:schemeClr val="bg1">
            <a:lumMod val="9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11E875-6157-4836-8809-8E46AB3DB8F0}">
      <dsp:nvSpPr>
        <dsp:cNvPr id="0" name=""/>
        <dsp:cNvSpPr/>
      </dsp:nvSpPr>
      <dsp:spPr>
        <a:xfrm>
          <a:off x="4394461" y="2635935"/>
          <a:ext cx="545522" cy="54552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D672EE-769E-4A30-AC5C-9277405BFD74}">
      <dsp:nvSpPr>
        <dsp:cNvPr id="0" name=""/>
        <dsp:cNvSpPr/>
      </dsp:nvSpPr>
      <dsp:spPr>
        <a:xfrm>
          <a:off x="5339048" y="2438419"/>
          <a:ext cx="2217023" cy="940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The presentations break down </a:t>
          </a:r>
          <a:r>
            <a:rPr lang="en-GB" sz="1400" b="1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scientific and innovative project results</a:t>
          </a:r>
          <a:endParaRPr lang="en-US" sz="1400" kern="1200"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>
        <a:off x="5339048" y="2438419"/>
        <a:ext cx="2217023" cy="940555"/>
      </dsp:txXfrm>
    </dsp:sp>
    <dsp:sp modelId="{C1B59930-9DC1-41CA-ABA0-31615A746E94}">
      <dsp:nvSpPr>
        <dsp:cNvPr id="0" name=""/>
        <dsp:cNvSpPr/>
      </dsp:nvSpPr>
      <dsp:spPr>
        <a:xfrm>
          <a:off x="7942371" y="2438419"/>
          <a:ext cx="940555" cy="940555"/>
        </a:xfrm>
        <a:prstGeom prst="ellipse">
          <a:avLst/>
        </a:prstGeom>
        <a:solidFill>
          <a:schemeClr val="bg1">
            <a:lumMod val="9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B26335-F57F-49A4-BC48-ABE44CC4E26F}">
      <dsp:nvSpPr>
        <dsp:cNvPr id="0" name=""/>
        <dsp:cNvSpPr/>
      </dsp:nvSpPr>
      <dsp:spPr>
        <a:xfrm>
          <a:off x="8139888" y="2635935"/>
          <a:ext cx="545522" cy="545522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23B8C2-D836-462E-A547-B7887969E686}">
      <dsp:nvSpPr>
        <dsp:cNvPr id="0" name=""/>
        <dsp:cNvSpPr/>
      </dsp:nvSpPr>
      <dsp:spPr>
        <a:xfrm>
          <a:off x="9084474" y="2438419"/>
          <a:ext cx="2217023" cy="940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i="0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Download the presentations </a:t>
          </a:r>
          <a:r>
            <a:rPr lang="en-GB" sz="1400" b="0" i="0" kern="12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and tailor them to your specific learning purposes</a:t>
          </a:r>
          <a:endParaRPr lang="en-US" sz="1400" kern="1200">
            <a:latin typeface="Lato" panose="020F0502020204030203" pitchFamily="34" charset="0"/>
            <a:ea typeface="Lato" panose="020F0502020204030203" pitchFamily="34" charset="0"/>
            <a:cs typeface="Lato" panose="020F0502020204030203" pitchFamily="34" charset="0"/>
          </a:endParaRPr>
        </a:p>
      </dsp:txBody>
      <dsp:txXfrm>
        <a:off x="9084474" y="2438419"/>
        <a:ext cx="2217023" cy="9405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8D2D4-EF72-410B-906E-789A80A198D4}" type="datetimeFigureOut">
              <a:t>11/3/22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4ADE1-8E25-4D79-A16D-16E736019F4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608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/>
              <a:t>Note: If you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4ADE1-8E25-4D79-A16D-16E736019F4D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13606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cs typeface="Calibri"/>
              </a:rPr>
              <a:t>OPERANDUM is a European project that researches sustainable solutions based on nature to adapt to extreme weather events. We call these type of solutions 'nature-based solutions’.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cs typeface="Calibri"/>
              </a:rPr>
              <a:t>In the project, solutions are demonstrated for different types of hydro-meteorological hazards in 10 open air laboratories.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cs typeface="Calibri"/>
              </a:rPr>
              <a:t>The project is a collaboration between 26 partners in 14 countries – covering universities, NGOs, and SMEs – over 4 years. </a:t>
            </a: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350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4ADE1-8E25-4D79-A16D-16E736019F4D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09892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i="1"/>
              <a:t>Disclaimer: </a:t>
            </a:r>
            <a:r>
              <a:rPr lang="en-US" i="1" dirty="0"/>
              <a:t>Editable versions of all training units are available upon request. Please contact OPERANDUM by filling out the contact form on the website: https://</a:t>
            </a:r>
            <a:r>
              <a:rPr lang="en-US" i="1" dirty="0" err="1"/>
              <a:t>www.operandum-project.eu</a:t>
            </a:r>
            <a:r>
              <a:rPr lang="en-US" i="1" dirty="0"/>
              <a:t>/contact/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4ADE1-8E25-4D79-A16D-16E736019F4D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095161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4ADE1-8E25-4D79-A16D-16E736019F4D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22231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E4ADE1-8E25-4D79-A16D-16E736019F4D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134486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885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63CA2-98B6-4F09-BAB5-02DF4148DC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1CFB4A-5267-4032-BC04-10E04451FB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F39A5B-0F96-4B83-9DCA-78D0BDC68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6BDA0C-A6C4-4C13-BFE4-A4B2131D7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D6F20-D71C-4B95-AE62-9AF916898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09577863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24922-C7A8-45A2-9AC4-66B4169DB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032B02-BB27-485A-8137-F2261434F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A6328E-F72E-4CD7-BD0F-010787994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6A5492-76D0-4E6A-B5E3-11C47EFB4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4C9DD5-9E30-45BB-BB38-78BFC7A29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92293282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649095-D487-472E-9F8A-11BA09848B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1F7F1C-9394-4C28-AB06-590C99777F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9439B3-32DE-4096-A554-C7CA566E9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5BE872-F3DE-4C5E-B48B-6DC32916E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869900-0730-476B-BA11-455ED56CE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07071995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E63CA2-98B6-4F09-BAB5-02DF4148DC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1CFB4A-5267-4032-BC04-10E04451FB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F39A5B-0F96-4B83-9DCA-78D0BDC68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6BDA0C-A6C4-4C13-BFE4-A4B2131D7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D6F20-D71C-4B95-AE62-9AF916898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095778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2AE5A-7DDE-4E93-BA7C-AA006E10D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1FBBF9-D6C3-42CB-A087-FA332BDC11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2867A-C7D1-4BC8-BF6F-E23266BA6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88E0D8-3BE4-48C7-8E75-2EA768314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89270-F737-4EE3-B574-10A16A223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2496484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8FEAC-8DF8-40CA-9B3B-45D2C2285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38A9C8-5E93-463A-B4D7-2EACDDA8D3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99BA0-3545-430B-BC66-966E3BB10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D70EE5-73F5-4E3B-A5AA-F9903C85B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6AC32-D888-45B3-95BE-E35C293CB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4366818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281F1-6C4C-48AC-B7D4-AF708CF4E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24F05-BD24-4880-866B-75080C102E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A21BF2-9CB2-462A-AE72-7650510452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8E4FA0-39B6-45B8-9876-548CC64D3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DD7EF0-F974-4DB2-AD8D-B54CA2F01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F808D5-A91D-46C2-B796-1F5BCA13B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000757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E9AA5-7F37-4BFA-9B34-FFFC1549C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8156F-00B2-4FA1-A2EC-77E995D9A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16DECD-AAB4-406C-A7F0-D578396B3C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99B42-7B18-4A6B-882D-4FC3AC1801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81FD82-1A34-4AED-8F27-E292C1003A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ED96F2-9476-4C60-8D58-0BBA8FB69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646586-E213-48C2-A0F6-F76A32AE2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1F46DF-B85B-4BC9-A28A-B02C72D80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0854942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BB22F-723F-4461-835D-D39758F39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C3E848-37AA-4019-86A7-74B732B6B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761451-DEE0-46C9-835A-2164A396E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778F88-EFDA-4C69-AB11-F65FF7600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141627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1F8127-1294-4533-89B7-FDF8CD530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E233D0-88AB-4340-81AE-223913CB8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4BAA18-3E6C-4E43-BDF3-2CBC2E36D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7194484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8FB75-5A45-43D3-9A08-FB4112D5C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E8DF6D-911D-47A2-8E59-C821619795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84259E-959E-47D4-A446-A661659FE8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BF8C00-7251-40B8-88AA-B60808155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23BACA-22AE-45BB-AC68-37AA3F94C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DF08BE-2CCB-4441-9FDF-2638D2538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41891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2AE5A-7DDE-4E93-BA7C-AA006E10D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1FBBF9-D6C3-42CB-A087-FA332BDC11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2867A-C7D1-4BC8-BF6F-E23266BA6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88E0D8-3BE4-48C7-8E75-2EA768314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89270-F737-4EE3-B574-10A16A223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249648421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3A9B0-4814-4AA4-A4DE-9B1A1561F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216CED-34FC-4A4A-85E7-6EF57EA14B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53D981-4578-424A-8DCA-88366735EF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93CC84-C335-4D4C-A5AF-5D06ADCD9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B7EE9E-60FA-46F1-B1AA-5AC3D516A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809376-BE44-41FC-B39F-43232AA55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958563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24922-C7A8-45A2-9AC4-66B4169DB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032B02-BB27-485A-8137-F2261434F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A6328E-F72E-4CD7-BD0F-010787994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6A5492-76D0-4E6A-B5E3-11C47EFB4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4C9DD5-9E30-45BB-BB38-78BFC7A29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9229328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649095-D487-472E-9F8A-11BA09848B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1F7F1C-9394-4C28-AB06-590C99777F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9439B3-32DE-4096-A554-C7CA566E9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5BE872-F3DE-4C5E-B48B-6DC32916E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869900-0730-476B-BA11-455ED56CE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0707199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87404249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299207735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570906470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90831525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200044923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901748937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14583039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8FEAC-8DF8-40CA-9B3B-45D2C2285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38A9C8-5E93-463A-B4D7-2EACDDA8D3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99BA0-3545-430B-BC66-966E3BB10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D70EE5-73F5-4E3B-A5AA-F9903C85B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6AC32-D888-45B3-95BE-E35C293CB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436681861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5331237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78968485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766109290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44616467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281F1-6C4C-48AC-B7D4-AF708CF4E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24F05-BD24-4880-866B-75080C102E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A21BF2-9CB2-462A-AE72-7650510452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8E4FA0-39B6-45B8-9876-548CC64D3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DD7EF0-F974-4DB2-AD8D-B54CA2F01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F808D5-A91D-46C2-B796-1F5BCA13B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00075795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E9AA5-7F37-4BFA-9B34-FFFC1549C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88156F-00B2-4FA1-A2EC-77E995D9A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16DECD-AAB4-406C-A7F0-D578396B3C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99B42-7B18-4A6B-882D-4FC3AC1801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81FD82-1A34-4AED-8F27-E292C1003A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FED96F2-9476-4C60-8D58-0BBA8FB69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646586-E213-48C2-A0F6-F76A32AE2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1F46DF-B85B-4BC9-A28A-B02C72D80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085494281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BB22F-723F-4461-835D-D39758F39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C3E848-37AA-4019-86A7-74B732B6B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761451-DEE0-46C9-835A-2164A396E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778F88-EFDA-4C69-AB11-F65FF7600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1416272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1F8127-1294-4533-89B7-FDF8CD530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E233D0-88AB-4340-81AE-223913CB8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4BAA18-3E6C-4E43-BDF3-2CBC2E36D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71944843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8FB75-5A45-43D3-9A08-FB4112D5C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E8DF6D-911D-47A2-8E59-C821619795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84259E-959E-47D4-A446-A661659FE8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BF8C00-7251-40B8-88AA-B60808155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23BACA-22AE-45BB-AC68-37AA3F94C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DF08BE-2CCB-4441-9FDF-2638D2538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4189188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3A9B0-4814-4AA4-A4DE-9B1A1561F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216CED-34FC-4A4A-85E7-6EF57EA14B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53D981-4578-424A-8DCA-88366735EF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93CC84-C335-4D4C-A5AF-5D06ADCD9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B7EE9E-60FA-46F1-B1AA-5AC3D516A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809376-BE44-41FC-B39F-43232AA55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9585637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A2C681-23ED-4496-BE9D-EFACDBE2F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54BF9D-51EC-4912-B66A-5A266EA92A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0C82B4-554D-40E1-9552-7CB7547228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9B918-A73A-4529-A2A7-A3DE0BD5FF80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190893-C4AF-4A3B-AA85-582578505A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1A263D-8A20-49B7-8CA3-0B5004622E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B92F0-E0A4-4051-8B20-A6759896F7E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447349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49" r:id="rId12"/>
    <p:sldLayoutId id="2147483650" r:id="rId13"/>
    <p:sldLayoutId id="2147483651" r:id="rId14"/>
    <p:sldLayoutId id="2147483652" r:id="rId15"/>
    <p:sldLayoutId id="2147483653" r:id="rId16"/>
    <p:sldLayoutId id="2147483654" r:id="rId17"/>
    <p:sldLayoutId id="2147483655" r:id="rId18"/>
    <p:sldLayoutId id="2147483656" r:id="rId19"/>
    <p:sldLayoutId id="2147483657" r:id="rId20"/>
    <p:sldLayoutId id="2147483658" r:id="rId21"/>
    <p:sldLayoutId id="2147483659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344847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png"/><Relationship Id="rId5" Type="http://schemas.openxmlformats.org/officeDocument/2006/relationships/hyperlink" Target="https://commons.wikimedia.org/wiki/File:Cold_Lake,_Canada.jpg" TargetMode="Externa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18" Type="http://schemas.openxmlformats.org/officeDocument/2006/relationships/image" Target="../media/image47.png"/><Relationship Id="rId26" Type="http://schemas.openxmlformats.org/officeDocument/2006/relationships/image" Target="../media/image55.png"/><Relationship Id="rId3" Type="http://schemas.openxmlformats.org/officeDocument/2006/relationships/image" Target="../media/image1.png"/><Relationship Id="rId21" Type="http://schemas.openxmlformats.org/officeDocument/2006/relationships/image" Target="../media/image50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6.png"/><Relationship Id="rId25" Type="http://schemas.openxmlformats.org/officeDocument/2006/relationships/image" Target="../media/image54.png"/><Relationship Id="rId2" Type="http://schemas.openxmlformats.org/officeDocument/2006/relationships/image" Target="../media/image2.png"/><Relationship Id="rId16" Type="http://schemas.openxmlformats.org/officeDocument/2006/relationships/image" Target="../media/image45.png"/><Relationship Id="rId20" Type="http://schemas.openxmlformats.org/officeDocument/2006/relationships/image" Target="../media/image49.png"/><Relationship Id="rId29" Type="http://schemas.openxmlformats.org/officeDocument/2006/relationships/image" Target="../media/image5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24" Type="http://schemas.openxmlformats.org/officeDocument/2006/relationships/image" Target="../media/image53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23" Type="http://schemas.openxmlformats.org/officeDocument/2006/relationships/image" Target="../media/image52.png"/><Relationship Id="rId28" Type="http://schemas.openxmlformats.org/officeDocument/2006/relationships/image" Target="../media/image57.png"/><Relationship Id="rId10" Type="http://schemas.openxmlformats.org/officeDocument/2006/relationships/image" Target="../media/image39.png"/><Relationship Id="rId19" Type="http://schemas.openxmlformats.org/officeDocument/2006/relationships/image" Target="../media/image48.png"/><Relationship Id="rId4" Type="http://schemas.openxmlformats.org/officeDocument/2006/relationships/image" Target="../media/image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Relationship Id="rId22" Type="http://schemas.openxmlformats.org/officeDocument/2006/relationships/image" Target="../media/image51.png"/><Relationship Id="rId27" Type="http://schemas.openxmlformats.org/officeDocument/2006/relationships/image" Target="../media/image5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hyperlink" Target="https://www.youtube.com/channel/UC9i5QJdFcBLCmUQyfoZMNpg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twitter.com/OPERANDUM_EU" TargetMode="External"/><Relationship Id="rId12" Type="http://schemas.openxmlformats.org/officeDocument/2006/relationships/image" Target="../media/image63.png"/><Relationship Id="rId17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6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0.svg"/><Relationship Id="rId11" Type="http://schemas.openxmlformats.org/officeDocument/2006/relationships/hyperlink" Target="https://www.facebook.com/OPERANDUMproject" TargetMode="External"/><Relationship Id="rId5" Type="http://schemas.openxmlformats.org/officeDocument/2006/relationships/image" Target="../media/image59.png"/><Relationship Id="rId15" Type="http://schemas.openxmlformats.org/officeDocument/2006/relationships/hyperlink" Target="https://www.linkedin.com/company/operandum-project/" TargetMode="External"/><Relationship Id="rId10" Type="http://schemas.openxmlformats.org/officeDocument/2006/relationships/image" Target="../media/image62.png"/><Relationship Id="rId4" Type="http://schemas.openxmlformats.org/officeDocument/2006/relationships/image" Target="../media/image1.png"/><Relationship Id="rId9" Type="http://schemas.openxmlformats.org/officeDocument/2006/relationships/hyperlink" Target="https://www.operandum-project.eu/" TargetMode="External"/><Relationship Id="rId14" Type="http://schemas.openxmlformats.org/officeDocument/2006/relationships/image" Target="../media/image6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7DB0ECD-CA7B-4FE4-8E92-09099E0145BE}"/>
              </a:ext>
            </a:extLst>
          </p:cNvPr>
          <p:cNvSpPr txBox="1">
            <a:spLocks/>
          </p:cNvSpPr>
          <p:nvPr/>
        </p:nvSpPr>
        <p:spPr>
          <a:xfrm>
            <a:off x="2394441" y="3588641"/>
            <a:ext cx="7713888" cy="25732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Nature-based Solutions for hydro-meteorological hazards</a:t>
            </a:r>
            <a:endParaRPr lang="en-US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091499-08CB-4E15-A0E2-EA74E5ED84EB}"/>
              </a:ext>
            </a:extLst>
          </p:cNvPr>
          <p:cNvSpPr txBox="1"/>
          <p:nvPr/>
        </p:nvSpPr>
        <p:spPr>
          <a:xfrm>
            <a:off x="3278961" y="5079386"/>
            <a:ext cx="5720860" cy="442674"/>
          </a:xfrm>
          <a:prstGeom prst="flowChartAlternateProcess">
            <a:avLst/>
          </a:prstGeom>
          <a:solidFill>
            <a:srgbClr val="47CFFF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e-DE" sz="2000" err="1">
                <a:solidFill>
                  <a:schemeClr val="bg1"/>
                </a:solidFill>
                <a:ea typeface="+mn-lt"/>
                <a:cs typeface="+mn-lt"/>
              </a:rPr>
              <a:t>Introduction</a:t>
            </a:r>
            <a:r>
              <a:rPr lang="de-DE" sz="2000">
                <a:solidFill>
                  <a:schemeClr val="bg1"/>
                </a:solidFill>
                <a:ea typeface="+mn-lt"/>
                <a:cs typeface="+mn-lt"/>
              </a:rPr>
              <a:t> and </a:t>
            </a:r>
            <a:r>
              <a:rPr lang="de-DE" sz="2000" err="1">
                <a:solidFill>
                  <a:schemeClr val="bg1"/>
                </a:solidFill>
                <a:ea typeface="+mn-lt"/>
                <a:cs typeface="+mn-lt"/>
              </a:rPr>
              <a:t>user</a:t>
            </a:r>
            <a:r>
              <a:rPr lang="de-DE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de-DE" sz="2000" err="1">
                <a:solidFill>
                  <a:schemeClr val="bg1"/>
                </a:solidFill>
                <a:ea typeface="+mn-lt"/>
                <a:cs typeface="+mn-lt"/>
              </a:rPr>
              <a:t>guidance</a:t>
            </a:r>
            <a:r>
              <a:rPr lang="de-DE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de-DE" sz="2000" err="1">
                <a:solidFill>
                  <a:schemeClr val="bg1"/>
                </a:solidFill>
                <a:ea typeface="+mn-lt"/>
                <a:cs typeface="+mn-lt"/>
              </a:rPr>
              <a:t>for</a:t>
            </a:r>
            <a:r>
              <a:rPr lang="de-DE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de-DE" sz="2000" err="1">
                <a:solidFill>
                  <a:schemeClr val="bg1"/>
                </a:solidFill>
                <a:ea typeface="+mn-lt"/>
                <a:cs typeface="+mn-lt"/>
              </a:rPr>
              <a:t>training</a:t>
            </a:r>
            <a:r>
              <a:rPr lang="de-DE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de-DE" sz="2000" err="1">
                <a:solidFill>
                  <a:schemeClr val="bg1"/>
                </a:solidFill>
                <a:ea typeface="+mn-lt"/>
                <a:cs typeface="+mn-lt"/>
              </a:rPr>
              <a:t>materials</a:t>
            </a:r>
            <a:r>
              <a:rPr lang="de-DE" sz="2000">
                <a:solidFill>
                  <a:schemeClr val="bg1"/>
                </a:solidFill>
                <a:ea typeface="+mn-lt"/>
                <a:cs typeface="+mn-lt"/>
              </a:rPr>
              <a:t> </a:t>
            </a:r>
            <a:endParaRPr lang="en-US" err="1"/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2E780A9-21AD-40B7-9BC0-6990325952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4354" y="871629"/>
            <a:ext cx="2690074" cy="2063697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E4F5CD26-9CD6-4627-9A07-ABB0F2304168}"/>
              </a:ext>
            </a:extLst>
          </p:cNvPr>
          <p:cNvGrpSpPr/>
          <p:nvPr/>
        </p:nvGrpSpPr>
        <p:grpSpPr>
          <a:xfrm>
            <a:off x="266045" y="6130130"/>
            <a:ext cx="2431435" cy="525217"/>
            <a:chOff x="266045" y="6130130"/>
            <a:chExt cx="2431435" cy="525217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D56CA99-BCC7-4F5C-9018-5EB75B7760C0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998227A-3699-4B9D-9D4D-627E5849BEC9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2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2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2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pic>
        <p:nvPicPr>
          <p:cNvPr id="2" name="Picture 2">
            <a:extLst>
              <a:ext uri="{FF2B5EF4-FFF2-40B4-BE49-F238E27FC236}">
                <a16:creationId xmlns:a16="http://schemas.microsoft.com/office/drawing/2014/main" id="{248578B4-8761-85FF-BBB3-B6C7234976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26194" y="6167078"/>
            <a:ext cx="225742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11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EFFEF10-A408-3AB1-3C0D-198E5B68E238}"/>
              </a:ext>
            </a:extLst>
          </p:cNvPr>
          <p:cNvCxnSpPr>
            <a:cxnSpLocks/>
          </p:cNvCxnSpPr>
          <p:nvPr/>
        </p:nvCxnSpPr>
        <p:spPr>
          <a:xfrm>
            <a:off x="4781637" y="910948"/>
            <a:ext cx="0" cy="5469735"/>
          </a:xfrm>
          <a:prstGeom prst="line">
            <a:avLst/>
          </a:prstGeom>
          <a:ln w="38100">
            <a:solidFill>
              <a:srgbClr val="46BD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4">
            <a:extLst>
              <a:ext uri="{FF2B5EF4-FFF2-40B4-BE49-F238E27FC236}">
                <a16:creationId xmlns:a16="http://schemas.microsoft.com/office/drawing/2014/main" id="{952CCCFF-75E4-4CA0-D2F1-06F69CB1E7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78"/>
          <a:stretch/>
        </p:blipFill>
        <p:spPr>
          <a:xfrm>
            <a:off x="5682821" y="1410077"/>
            <a:ext cx="6145004" cy="410468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BE73262-0C8F-6964-1237-65531C4E71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53493" y="5426894"/>
            <a:ext cx="994211" cy="74415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DD459D3-E1FC-6E29-513F-C720F7D660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05993" y="5424611"/>
            <a:ext cx="911883" cy="73347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3137365-A700-4487-83AD-80695501E7D2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144BC1-B916-432B-A7E7-D80C7D31F4F7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89DEE307-3514-4CCC-B207-F1130507AD1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7950EEC-3C33-4B34-9790-3D96EA773D5D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61AC3EC-BFE8-419F-85CD-B85AD43739F9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9F709DD-6026-4B8E-A477-E690017BADE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C7D484A-B23D-40BC-966D-52D6745A1F2D}"/>
              </a:ext>
            </a:extLst>
          </p:cNvPr>
          <p:cNvSpPr txBox="1"/>
          <p:nvPr/>
        </p:nvSpPr>
        <p:spPr>
          <a:xfrm>
            <a:off x="82668" y="194396"/>
            <a:ext cx="1101178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About OPERANDUM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14" name="Immagine 3">
            <a:extLst>
              <a:ext uri="{FF2B5EF4-FFF2-40B4-BE49-F238E27FC236}">
                <a16:creationId xmlns:a16="http://schemas.microsoft.com/office/drawing/2014/main" id="{7B42024F-CC58-440B-8AB3-2C1FDF4DDBA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143" y="1410077"/>
            <a:ext cx="4035216" cy="142720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931F2EE-3CD9-756D-FBFE-6EEB87F63031}"/>
              </a:ext>
            </a:extLst>
          </p:cNvPr>
          <p:cNvSpPr/>
          <p:nvPr/>
        </p:nvSpPr>
        <p:spPr>
          <a:xfrm>
            <a:off x="8646695" y="5193632"/>
            <a:ext cx="1580147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DF2F3F-7A5A-E00B-F7AA-26FF1341304E}"/>
              </a:ext>
            </a:extLst>
          </p:cNvPr>
          <p:cNvSpPr txBox="1"/>
          <p:nvPr/>
        </p:nvSpPr>
        <p:spPr>
          <a:xfrm>
            <a:off x="454825" y="3274307"/>
            <a:ext cx="4035223" cy="338554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sz="16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+mn-lt"/>
                <a:cs typeface="+mn-lt"/>
              </a:rPr>
              <a:t>4-year, European project, with 26 international partners </a:t>
            </a:r>
          </a:p>
          <a:p>
            <a:pPr marL="285750" indent="-285750">
              <a:buFont typeface="Arial"/>
              <a:buChar char="•"/>
            </a:pPr>
            <a:endParaRPr lang="en-GB" sz="1600">
              <a:solidFill>
                <a:schemeClr val="tx1">
                  <a:lumMod val="75000"/>
                  <a:lumOff val="25000"/>
                </a:schemeClr>
              </a:solidFill>
              <a:latin typeface="Lato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16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Lato"/>
                <a:cs typeface="Calibri" panose="020F0502020204030204"/>
              </a:rPr>
              <a:t>Sustainable solutions based on nature  - Nature-based Solutions - to adapt to extreme weather events</a:t>
            </a:r>
          </a:p>
          <a:p>
            <a:pPr marL="285750" indent="-285750">
              <a:buFont typeface="Arial"/>
              <a:buChar char="•"/>
            </a:pPr>
            <a:endParaRPr lang="en-GB" sz="1600">
              <a:solidFill>
                <a:schemeClr val="tx1">
                  <a:lumMod val="75000"/>
                  <a:lumOff val="25000"/>
                </a:schemeClr>
              </a:solidFill>
              <a:latin typeface="Lato"/>
              <a:ea typeface="Lato"/>
              <a:cs typeface="Calibri" panose="020F0502020204030204"/>
            </a:endParaRPr>
          </a:p>
          <a:p>
            <a:pPr marL="285750" indent="-285750">
              <a:buFont typeface="Arial"/>
              <a:buChar char="•"/>
            </a:pPr>
            <a:r>
              <a:rPr lang="en-GB" sz="16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Lato"/>
                <a:cs typeface="Calibri" panose="020F0502020204030204"/>
              </a:rPr>
              <a:t>Demonstrate the tools and methods for the validation of these solutions in 10 Open Air Laboratories (OALs)</a:t>
            </a:r>
            <a:br>
              <a:rPr lang="en-GB">
                <a:latin typeface="Lato"/>
                <a:ea typeface="Lato"/>
                <a:cs typeface="Lato"/>
              </a:rPr>
            </a:br>
            <a:br>
              <a:rPr lang="en-GB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lang="en-GB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GB" b="1">
              <a:solidFill>
                <a:srgbClr val="00A7E2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2712F8-9655-4252-F8E4-637F6C52A3D4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</a:t>
            </a:r>
          </a:p>
        </p:txBody>
      </p:sp>
      <p:pic>
        <p:nvPicPr>
          <p:cNvPr id="23" name="Picture 23">
            <a:extLst>
              <a:ext uri="{FF2B5EF4-FFF2-40B4-BE49-F238E27FC236}">
                <a16:creationId xmlns:a16="http://schemas.microsoft.com/office/drawing/2014/main" id="{8D27468A-0D84-18C5-F9A1-8139DBB49F4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6493" y="5414416"/>
            <a:ext cx="892894" cy="81005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0F2BB6F-CCCF-AB81-247D-B06B9B8D2EE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3543" y="5406146"/>
            <a:ext cx="956280" cy="811255"/>
          </a:xfrm>
          <a:prstGeom prst="rect">
            <a:avLst/>
          </a:prstGeom>
        </p:spPr>
      </p:pic>
      <p:pic>
        <p:nvPicPr>
          <p:cNvPr id="25" name="Picture 23" descr="Logo, company name&#10;&#10;Description automatically generated">
            <a:extLst>
              <a:ext uri="{FF2B5EF4-FFF2-40B4-BE49-F238E27FC236}">
                <a16:creationId xmlns:a16="http://schemas.microsoft.com/office/drawing/2014/main" id="{9AB21D6C-0716-2752-B16A-E0DCC231505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9243" y="5413837"/>
            <a:ext cx="904294" cy="808203"/>
          </a:xfrm>
          <a:prstGeom prst="rect">
            <a:avLst/>
          </a:prstGeom>
        </p:spPr>
      </p:pic>
      <p:pic>
        <p:nvPicPr>
          <p:cNvPr id="27" name="Picture 23">
            <a:extLst>
              <a:ext uri="{FF2B5EF4-FFF2-40B4-BE49-F238E27FC236}">
                <a16:creationId xmlns:a16="http://schemas.microsoft.com/office/drawing/2014/main" id="{F8434303-31BF-0458-32DE-F6492742B333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1843" y="5428883"/>
            <a:ext cx="873898" cy="797074"/>
          </a:xfrm>
          <a:prstGeom prst="rect">
            <a:avLst/>
          </a:prstGeom>
        </p:spPr>
      </p:pic>
      <p:pic>
        <p:nvPicPr>
          <p:cNvPr id="28" name="Picture 23" descr="Logo, company name&#10;&#10;Description automatically generated">
            <a:extLst>
              <a:ext uri="{FF2B5EF4-FFF2-40B4-BE49-F238E27FC236}">
                <a16:creationId xmlns:a16="http://schemas.microsoft.com/office/drawing/2014/main" id="{77CE564A-8D7D-1D65-43C1-6F768C55825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30943" y="5406122"/>
            <a:ext cx="844769" cy="811557"/>
          </a:xfrm>
          <a:prstGeom prst="rect">
            <a:avLst/>
          </a:prstGeom>
        </p:spPr>
      </p:pic>
      <p:pic>
        <p:nvPicPr>
          <p:cNvPr id="29" name="Picture 28" descr="A picture containing chart&#10;&#10;Description automatically generated">
            <a:extLst>
              <a:ext uri="{FF2B5EF4-FFF2-40B4-BE49-F238E27FC236}">
                <a16:creationId xmlns:a16="http://schemas.microsoft.com/office/drawing/2014/main" id="{AE7580BD-B559-AB9D-1186-95BB1D1BFA7B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1043" y="5404865"/>
            <a:ext cx="848561" cy="814036"/>
          </a:xfrm>
          <a:prstGeom prst="rect">
            <a:avLst/>
          </a:prstGeom>
        </p:spPr>
      </p:pic>
      <p:pic>
        <p:nvPicPr>
          <p:cNvPr id="33" name="Picture 33">
            <a:extLst>
              <a:ext uri="{FF2B5EF4-FFF2-40B4-BE49-F238E27FC236}">
                <a16:creationId xmlns:a16="http://schemas.microsoft.com/office/drawing/2014/main" id="{F8B3EFF8-F12C-D5B2-4B07-7F021393D5EE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2132" y="1147576"/>
            <a:ext cx="621275" cy="864844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AB5D341F-357A-4511-98D4-AF0A05012973}"/>
              </a:ext>
            </a:extLst>
          </p:cNvPr>
          <p:cNvSpPr txBox="1"/>
          <p:nvPr/>
        </p:nvSpPr>
        <p:spPr>
          <a:xfrm>
            <a:off x="5793637" y="1177221"/>
            <a:ext cx="4120612" cy="800219"/>
          </a:xfrm>
          <a:prstGeom prst="rect">
            <a:avLst/>
          </a:prstGeom>
          <a:solidFill>
            <a:schemeClr val="bg1">
              <a:alpha val="6005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42CEF3"/>
                </a:solidFill>
                <a:latin typeface="Lato"/>
                <a:ea typeface="Lato"/>
                <a:cs typeface="Calibri"/>
              </a:rPr>
              <a:t>Open Air Labs</a:t>
            </a:r>
            <a:br>
              <a:rPr lang="en-US" dirty="0">
                <a:solidFill>
                  <a:srgbClr val="42CEF3"/>
                </a:solidFill>
                <a:latin typeface="Lato"/>
                <a:cs typeface="Calibri"/>
              </a:rPr>
            </a:br>
            <a:r>
              <a:rPr lang="en-US" sz="1400" dirty="0">
                <a:solidFill>
                  <a:srgbClr val="42CEF3"/>
                </a:solidFill>
                <a:latin typeface="Lato"/>
                <a:ea typeface="Lato"/>
                <a:cs typeface="Calibri"/>
              </a:rPr>
              <a:t>Austria, Finland, Germany, Greece, Ireland, Italy, Scotland (UK), Australia, China, Hong Kong (China)</a:t>
            </a:r>
          </a:p>
        </p:txBody>
      </p:sp>
    </p:spTree>
    <p:extLst>
      <p:ext uri="{BB962C8B-B14F-4D97-AF65-F5344CB8AC3E}">
        <p14:creationId xmlns:p14="http://schemas.microsoft.com/office/powerpoint/2010/main" val="3754210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FECB75D-5A67-4FE8-8D4A-E3FBA9F162DC}"/>
              </a:ext>
            </a:extLst>
          </p:cNvPr>
          <p:cNvGrpSpPr/>
          <p:nvPr/>
        </p:nvGrpSpPr>
        <p:grpSpPr>
          <a:xfrm>
            <a:off x="0" y="-114301"/>
            <a:ext cx="12192000" cy="6972301"/>
            <a:chOff x="1377616" y="1223816"/>
            <a:chExt cx="9124447" cy="4902342"/>
          </a:xfrm>
        </p:grpSpPr>
        <p:pic>
          <p:nvPicPr>
            <p:cNvPr id="18" name="Immagine 3">
              <a:extLst>
                <a:ext uri="{FF2B5EF4-FFF2-40B4-BE49-F238E27FC236}">
                  <a16:creationId xmlns:a16="http://schemas.microsoft.com/office/drawing/2014/main" id="{A201D56D-DE56-4CA8-9076-0E20613A73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77616" y="1223816"/>
              <a:ext cx="9124447" cy="490234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9A2B3D3-5C3C-4C31-91D7-B753F89BA6BC}"/>
                </a:ext>
              </a:extLst>
            </p:cNvPr>
            <p:cNvSpPr/>
            <p:nvPr/>
          </p:nvSpPr>
          <p:spPr>
            <a:xfrm>
              <a:off x="3736848" y="1632310"/>
              <a:ext cx="2124456" cy="14583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D0D3DDE-F349-4C46-94EE-A79AE342DFE9}"/>
                </a:ext>
              </a:extLst>
            </p:cNvPr>
            <p:cNvSpPr/>
            <p:nvPr/>
          </p:nvSpPr>
          <p:spPr>
            <a:xfrm>
              <a:off x="1482852" y="1792223"/>
              <a:ext cx="2124456" cy="56497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E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998EA281-C87C-6319-D588-7B8E781B2C65}"/>
              </a:ext>
            </a:extLst>
          </p:cNvPr>
          <p:cNvSpPr/>
          <p:nvPr/>
        </p:nvSpPr>
        <p:spPr>
          <a:xfrm>
            <a:off x="5817971" y="632025"/>
            <a:ext cx="3394736" cy="1800597"/>
          </a:xfrm>
          <a:custGeom>
            <a:avLst/>
            <a:gdLst>
              <a:gd name="connsiteX0" fmla="*/ 0 w 2860152"/>
              <a:gd name="connsiteY0" fmla="*/ 0 h 1116989"/>
              <a:gd name="connsiteX1" fmla="*/ 2860152 w 2860152"/>
              <a:gd name="connsiteY1" fmla="*/ 0 h 1116989"/>
              <a:gd name="connsiteX2" fmla="*/ 2860152 w 2860152"/>
              <a:gd name="connsiteY2" fmla="*/ 1116989 h 1116989"/>
              <a:gd name="connsiteX3" fmla="*/ 0 w 2860152"/>
              <a:gd name="connsiteY3" fmla="*/ 1116989 h 1116989"/>
              <a:gd name="connsiteX4" fmla="*/ 0 w 2860152"/>
              <a:gd name="connsiteY4" fmla="*/ 0 h 1116989"/>
              <a:gd name="connsiteX0" fmla="*/ 0 w 2860152"/>
              <a:gd name="connsiteY0" fmla="*/ 0 h 1116989"/>
              <a:gd name="connsiteX1" fmla="*/ 2860152 w 2860152"/>
              <a:gd name="connsiteY1" fmla="*/ 0 h 1116989"/>
              <a:gd name="connsiteX2" fmla="*/ 2662189 w 2860152"/>
              <a:gd name="connsiteY2" fmla="*/ 824758 h 1116989"/>
              <a:gd name="connsiteX3" fmla="*/ 0 w 2860152"/>
              <a:gd name="connsiteY3" fmla="*/ 1116989 h 1116989"/>
              <a:gd name="connsiteX4" fmla="*/ 0 w 2860152"/>
              <a:gd name="connsiteY4" fmla="*/ 0 h 1116989"/>
              <a:gd name="connsiteX0" fmla="*/ 0 w 2860152"/>
              <a:gd name="connsiteY0" fmla="*/ 0 h 1116989"/>
              <a:gd name="connsiteX1" fmla="*/ 2860152 w 2860152"/>
              <a:gd name="connsiteY1" fmla="*/ 0 h 1116989"/>
              <a:gd name="connsiteX2" fmla="*/ 2813018 w 2860152"/>
              <a:gd name="connsiteY2" fmla="*/ 702210 h 1116989"/>
              <a:gd name="connsiteX3" fmla="*/ 0 w 2860152"/>
              <a:gd name="connsiteY3" fmla="*/ 1116989 h 1116989"/>
              <a:gd name="connsiteX4" fmla="*/ 0 w 2860152"/>
              <a:gd name="connsiteY4" fmla="*/ 0 h 1116989"/>
              <a:gd name="connsiteX0" fmla="*/ 0 w 2860152"/>
              <a:gd name="connsiteY0" fmla="*/ 0 h 1116989"/>
              <a:gd name="connsiteX1" fmla="*/ 2860152 w 2860152"/>
              <a:gd name="connsiteY1" fmla="*/ 0 h 1116989"/>
              <a:gd name="connsiteX2" fmla="*/ 2813018 w 2860152"/>
              <a:gd name="connsiteY2" fmla="*/ 702210 h 1116989"/>
              <a:gd name="connsiteX3" fmla="*/ 0 w 2860152"/>
              <a:gd name="connsiteY3" fmla="*/ 1116989 h 1116989"/>
              <a:gd name="connsiteX4" fmla="*/ 0 w 2860152"/>
              <a:gd name="connsiteY4" fmla="*/ 0 h 1116989"/>
              <a:gd name="connsiteX0" fmla="*/ 0 w 2860152"/>
              <a:gd name="connsiteY0" fmla="*/ 0 h 1136220"/>
              <a:gd name="connsiteX1" fmla="*/ 2860152 w 2860152"/>
              <a:gd name="connsiteY1" fmla="*/ 0 h 1136220"/>
              <a:gd name="connsiteX2" fmla="*/ 2813018 w 2860152"/>
              <a:gd name="connsiteY2" fmla="*/ 702210 h 1136220"/>
              <a:gd name="connsiteX3" fmla="*/ 0 w 2860152"/>
              <a:gd name="connsiteY3" fmla="*/ 1116989 h 1136220"/>
              <a:gd name="connsiteX4" fmla="*/ 0 w 2860152"/>
              <a:gd name="connsiteY4" fmla="*/ 0 h 113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0152" h="1136220">
                <a:moveTo>
                  <a:pt x="0" y="0"/>
                </a:moveTo>
                <a:lnTo>
                  <a:pt x="2860152" y="0"/>
                </a:lnTo>
                <a:lnTo>
                  <a:pt x="2813018" y="702210"/>
                </a:lnTo>
                <a:cubicBezTo>
                  <a:pt x="1809358" y="1443785"/>
                  <a:pt x="937673" y="978729"/>
                  <a:pt x="0" y="111698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119A871-D835-283F-C306-FC2AC71A7F34}"/>
              </a:ext>
            </a:extLst>
          </p:cNvPr>
          <p:cNvSpPr/>
          <p:nvPr/>
        </p:nvSpPr>
        <p:spPr>
          <a:xfrm rot="20474234">
            <a:off x="7966656" y="2393136"/>
            <a:ext cx="1230618" cy="326388"/>
          </a:xfrm>
          <a:custGeom>
            <a:avLst/>
            <a:gdLst>
              <a:gd name="connsiteX0" fmla="*/ 0 w 1238697"/>
              <a:gd name="connsiteY0" fmla="*/ 114740 h 229479"/>
              <a:gd name="connsiteX1" fmla="*/ 619349 w 1238697"/>
              <a:gd name="connsiteY1" fmla="*/ 0 h 229479"/>
              <a:gd name="connsiteX2" fmla="*/ 1238698 w 1238697"/>
              <a:gd name="connsiteY2" fmla="*/ 114740 h 229479"/>
              <a:gd name="connsiteX3" fmla="*/ 619349 w 1238697"/>
              <a:gd name="connsiteY3" fmla="*/ 229480 h 229479"/>
              <a:gd name="connsiteX4" fmla="*/ 0 w 1238697"/>
              <a:gd name="connsiteY4" fmla="*/ 114740 h 229479"/>
              <a:gd name="connsiteX0" fmla="*/ 0 w 1202173"/>
              <a:gd name="connsiteY0" fmla="*/ 317255 h 336418"/>
              <a:gd name="connsiteX1" fmla="*/ 582824 w 1202173"/>
              <a:gd name="connsiteY1" fmla="*/ 7249 h 336418"/>
              <a:gd name="connsiteX2" fmla="*/ 1202173 w 1202173"/>
              <a:gd name="connsiteY2" fmla="*/ 121989 h 336418"/>
              <a:gd name="connsiteX3" fmla="*/ 582824 w 1202173"/>
              <a:gd name="connsiteY3" fmla="*/ 236729 h 336418"/>
              <a:gd name="connsiteX4" fmla="*/ 0 w 1202173"/>
              <a:gd name="connsiteY4" fmla="*/ 317255 h 336418"/>
              <a:gd name="connsiteX0" fmla="*/ 1 w 1202174"/>
              <a:gd name="connsiteY0" fmla="*/ 272907 h 279639"/>
              <a:gd name="connsiteX1" fmla="*/ 577408 w 1202174"/>
              <a:gd name="connsiteY1" fmla="*/ 12490 h 279639"/>
              <a:gd name="connsiteX2" fmla="*/ 1202174 w 1202174"/>
              <a:gd name="connsiteY2" fmla="*/ 77641 h 279639"/>
              <a:gd name="connsiteX3" fmla="*/ 582825 w 1202174"/>
              <a:gd name="connsiteY3" fmla="*/ 192381 h 279639"/>
              <a:gd name="connsiteX4" fmla="*/ 1 w 1202174"/>
              <a:gd name="connsiteY4" fmla="*/ 272907 h 279639"/>
              <a:gd name="connsiteX0" fmla="*/ 1 w 1214062"/>
              <a:gd name="connsiteY0" fmla="*/ 256337 h 264046"/>
              <a:gd name="connsiteX1" fmla="*/ 589296 w 1214062"/>
              <a:gd name="connsiteY1" fmla="*/ 11387 h 264046"/>
              <a:gd name="connsiteX2" fmla="*/ 1214062 w 1214062"/>
              <a:gd name="connsiteY2" fmla="*/ 76538 h 264046"/>
              <a:gd name="connsiteX3" fmla="*/ 594713 w 1214062"/>
              <a:gd name="connsiteY3" fmla="*/ 191278 h 264046"/>
              <a:gd name="connsiteX4" fmla="*/ 1 w 1214062"/>
              <a:gd name="connsiteY4" fmla="*/ 256337 h 264046"/>
              <a:gd name="connsiteX0" fmla="*/ 1 w 1214062"/>
              <a:gd name="connsiteY0" fmla="*/ 256337 h 261310"/>
              <a:gd name="connsiteX1" fmla="*/ 589296 w 1214062"/>
              <a:gd name="connsiteY1" fmla="*/ 11387 h 261310"/>
              <a:gd name="connsiteX2" fmla="*/ 1214062 w 1214062"/>
              <a:gd name="connsiteY2" fmla="*/ 76538 h 261310"/>
              <a:gd name="connsiteX3" fmla="*/ 594713 w 1214062"/>
              <a:gd name="connsiteY3" fmla="*/ 191278 h 261310"/>
              <a:gd name="connsiteX4" fmla="*/ 1 w 1214062"/>
              <a:gd name="connsiteY4" fmla="*/ 256337 h 261310"/>
              <a:gd name="connsiteX0" fmla="*/ 1 w 1214062"/>
              <a:gd name="connsiteY0" fmla="*/ 256337 h 264961"/>
              <a:gd name="connsiteX1" fmla="*/ 589296 w 1214062"/>
              <a:gd name="connsiteY1" fmla="*/ 11387 h 264961"/>
              <a:gd name="connsiteX2" fmla="*/ 1214062 w 1214062"/>
              <a:gd name="connsiteY2" fmla="*/ 76538 h 264961"/>
              <a:gd name="connsiteX3" fmla="*/ 586485 w 1214062"/>
              <a:gd name="connsiteY3" fmla="*/ 225367 h 264961"/>
              <a:gd name="connsiteX4" fmla="*/ 1 w 1214062"/>
              <a:gd name="connsiteY4" fmla="*/ 256337 h 264961"/>
              <a:gd name="connsiteX0" fmla="*/ 1 w 1223138"/>
              <a:gd name="connsiteY0" fmla="*/ 258115 h 273037"/>
              <a:gd name="connsiteX1" fmla="*/ 589296 w 1223138"/>
              <a:gd name="connsiteY1" fmla="*/ 13165 h 273037"/>
              <a:gd name="connsiteX2" fmla="*/ 1223138 w 1223138"/>
              <a:gd name="connsiteY2" fmla="*/ 71339 h 273037"/>
              <a:gd name="connsiteX3" fmla="*/ 586485 w 1223138"/>
              <a:gd name="connsiteY3" fmla="*/ 227145 h 273037"/>
              <a:gd name="connsiteX4" fmla="*/ 1 w 1223138"/>
              <a:gd name="connsiteY4" fmla="*/ 258115 h 273037"/>
              <a:gd name="connsiteX0" fmla="*/ 58 w 1223195"/>
              <a:gd name="connsiteY0" fmla="*/ 258115 h 301310"/>
              <a:gd name="connsiteX1" fmla="*/ 589353 w 1223195"/>
              <a:gd name="connsiteY1" fmla="*/ 13165 h 301310"/>
              <a:gd name="connsiteX2" fmla="*/ 1223195 w 1223195"/>
              <a:gd name="connsiteY2" fmla="*/ 71339 h 301310"/>
              <a:gd name="connsiteX3" fmla="*/ 557513 w 1223195"/>
              <a:gd name="connsiteY3" fmla="*/ 283886 h 301310"/>
              <a:gd name="connsiteX4" fmla="*/ 58 w 1223195"/>
              <a:gd name="connsiteY4" fmla="*/ 258115 h 301310"/>
              <a:gd name="connsiteX0" fmla="*/ 86 w 1223223"/>
              <a:gd name="connsiteY0" fmla="*/ 258115 h 310051"/>
              <a:gd name="connsiteX1" fmla="*/ 589381 w 1223223"/>
              <a:gd name="connsiteY1" fmla="*/ 13165 h 310051"/>
              <a:gd name="connsiteX2" fmla="*/ 1223223 w 1223223"/>
              <a:gd name="connsiteY2" fmla="*/ 71339 h 310051"/>
              <a:gd name="connsiteX3" fmla="*/ 557541 w 1223223"/>
              <a:gd name="connsiteY3" fmla="*/ 283886 h 310051"/>
              <a:gd name="connsiteX4" fmla="*/ 86 w 1223223"/>
              <a:gd name="connsiteY4" fmla="*/ 258115 h 310051"/>
              <a:gd name="connsiteX0" fmla="*/ 58 w 1197066"/>
              <a:gd name="connsiteY0" fmla="*/ 247279 h 284784"/>
              <a:gd name="connsiteX1" fmla="*/ 589353 w 1197066"/>
              <a:gd name="connsiteY1" fmla="*/ 2329 h 284784"/>
              <a:gd name="connsiteX2" fmla="*/ 1197067 w 1197066"/>
              <a:gd name="connsiteY2" fmla="*/ 138794 h 284784"/>
              <a:gd name="connsiteX3" fmla="*/ 557513 w 1197066"/>
              <a:gd name="connsiteY3" fmla="*/ 273050 h 284784"/>
              <a:gd name="connsiteX4" fmla="*/ 58 w 1197066"/>
              <a:gd name="connsiteY4" fmla="*/ 247279 h 284784"/>
              <a:gd name="connsiteX0" fmla="*/ 56 w 1204836"/>
              <a:gd name="connsiteY0" fmla="*/ 287215 h 309532"/>
              <a:gd name="connsiteX1" fmla="*/ 597122 w 1204836"/>
              <a:gd name="connsiteY1" fmla="*/ 3857 h 309532"/>
              <a:gd name="connsiteX2" fmla="*/ 1204836 w 1204836"/>
              <a:gd name="connsiteY2" fmla="*/ 140322 h 309532"/>
              <a:gd name="connsiteX3" fmla="*/ 565282 w 1204836"/>
              <a:gd name="connsiteY3" fmla="*/ 274578 h 309532"/>
              <a:gd name="connsiteX4" fmla="*/ 56 w 1204836"/>
              <a:gd name="connsiteY4" fmla="*/ 287215 h 309532"/>
              <a:gd name="connsiteX0" fmla="*/ 56 w 1207846"/>
              <a:gd name="connsiteY0" fmla="*/ 287946 h 310641"/>
              <a:gd name="connsiteX1" fmla="*/ 597122 w 1207846"/>
              <a:gd name="connsiteY1" fmla="*/ 4588 h 310641"/>
              <a:gd name="connsiteX2" fmla="*/ 1207846 w 1207846"/>
              <a:gd name="connsiteY2" fmla="*/ 132034 h 310641"/>
              <a:gd name="connsiteX3" fmla="*/ 565282 w 1207846"/>
              <a:gd name="connsiteY3" fmla="*/ 275309 h 310641"/>
              <a:gd name="connsiteX4" fmla="*/ 56 w 1207846"/>
              <a:gd name="connsiteY4" fmla="*/ 287946 h 310641"/>
              <a:gd name="connsiteX0" fmla="*/ 56 w 1210856"/>
              <a:gd name="connsiteY0" fmla="*/ 288792 h 311872"/>
              <a:gd name="connsiteX1" fmla="*/ 597122 w 1210856"/>
              <a:gd name="connsiteY1" fmla="*/ 5434 h 311872"/>
              <a:gd name="connsiteX2" fmla="*/ 1210856 w 1210856"/>
              <a:gd name="connsiteY2" fmla="*/ 123861 h 311872"/>
              <a:gd name="connsiteX3" fmla="*/ 565282 w 1210856"/>
              <a:gd name="connsiteY3" fmla="*/ 276155 h 311872"/>
              <a:gd name="connsiteX4" fmla="*/ 56 w 1210856"/>
              <a:gd name="connsiteY4" fmla="*/ 288792 h 311872"/>
              <a:gd name="connsiteX0" fmla="*/ 1923 w 1212723"/>
              <a:gd name="connsiteY0" fmla="*/ 288792 h 308791"/>
              <a:gd name="connsiteX1" fmla="*/ 598989 w 1212723"/>
              <a:gd name="connsiteY1" fmla="*/ 5434 h 308791"/>
              <a:gd name="connsiteX2" fmla="*/ 1212723 w 1212723"/>
              <a:gd name="connsiteY2" fmla="*/ 123861 h 308791"/>
              <a:gd name="connsiteX3" fmla="*/ 803931 w 1212723"/>
              <a:gd name="connsiteY3" fmla="*/ 267493 h 308791"/>
              <a:gd name="connsiteX4" fmla="*/ 1923 w 1212723"/>
              <a:gd name="connsiteY4" fmla="*/ 288792 h 308791"/>
              <a:gd name="connsiteX0" fmla="*/ 1995 w 1212795"/>
              <a:gd name="connsiteY0" fmla="*/ 288792 h 302756"/>
              <a:gd name="connsiteX1" fmla="*/ 599061 w 1212795"/>
              <a:gd name="connsiteY1" fmla="*/ 5434 h 302756"/>
              <a:gd name="connsiteX2" fmla="*/ 1212795 w 1212795"/>
              <a:gd name="connsiteY2" fmla="*/ 123861 h 302756"/>
              <a:gd name="connsiteX3" fmla="*/ 808072 w 1212795"/>
              <a:gd name="connsiteY3" fmla="*/ 245426 h 302756"/>
              <a:gd name="connsiteX4" fmla="*/ 1995 w 1212795"/>
              <a:gd name="connsiteY4" fmla="*/ 288792 h 302756"/>
              <a:gd name="connsiteX0" fmla="*/ 1942 w 1212742"/>
              <a:gd name="connsiteY0" fmla="*/ 288792 h 307826"/>
              <a:gd name="connsiteX1" fmla="*/ 599008 w 1212742"/>
              <a:gd name="connsiteY1" fmla="*/ 5434 h 307826"/>
              <a:gd name="connsiteX2" fmla="*/ 1212742 w 1212742"/>
              <a:gd name="connsiteY2" fmla="*/ 123861 h 307826"/>
              <a:gd name="connsiteX3" fmla="*/ 804951 w 1212742"/>
              <a:gd name="connsiteY3" fmla="*/ 264484 h 307826"/>
              <a:gd name="connsiteX4" fmla="*/ 1942 w 1212742"/>
              <a:gd name="connsiteY4" fmla="*/ 288792 h 307826"/>
              <a:gd name="connsiteX0" fmla="*/ 1956 w 1234434"/>
              <a:gd name="connsiteY0" fmla="*/ 288389 h 307281"/>
              <a:gd name="connsiteX1" fmla="*/ 599022 w 1234434"/>
              <a:gd name="connsiteY1" fmla="*/ 5031 h 307281"/>
              <a:gd name="connsiteX2" fmla="*/ 1234434 w 1234434"/>
              <a:gd name="connsiteY2" fmla="*/ 127601 h 307281"/>
              <a:gd name="connsiteX3" fmla="*/ 804965 w 1234434"/>
              <a:gd name="connsiteY3" fmla="*/ 264081 h 307281"/>
              <a:gd name="connsiteX4" fmla="*/ 1956 w 1234434"/>
              <a:gd name="connsiteY4" fmla="*/ 288389 h 307281"/>
              <a:gd name="connsiteX0" fmla="*/ 1956 w 1254653"/>
              <a:gd name="connsiteY0" fmla="*/ 287358 h 304206"/>
              <a:gd name="connsiteX1" fmla="*/ 599022 w 1254653"/>
              <a:gd name="connsiteY1" fmla="*/ 4000 h 304206"/>
              <a:gd name="connsiteX2" fmla="*/ 1234434 w 1254653"/>
              <a:gd name="connsiteY2" fmla="*/ 126570 h 304206"/>
              <a:gd name="connsiteX3" fmla="*/ 1067294 w 1254653"/>
              <a:gd name="connsiteY3" fmla="*/ 191823 h 304206"/>
              <a:gd name="connsiteX4" fmla="*/ 804965 w 1254653"/>
              <a:gd name="connsiteY4" fmla="*/ 263050 h 304206"/>
              <a:gd name="connsiteX5" fmla="*/ 1956 w 1254653"/>
              <a:gd name="connsiteY5" fmla="*/ 287358 h 304206"/>
              <a:gd name="connsiteX0" fmla="*/ 1946 w 1240391"/>
              <a:gd name="connsiteY0" fmla="*/ 289212 h 306060"/>
              <a:gd name="connsiteX1" fmla="*/ 599012 w 1240391"/>
              <a:gd name="connsiteY1" fmla="*/ 5854 h 306060"/>
              <a:gd name="connsiteX2" fmla="*/ 1218766 w 1240391"/>
              <a:gd name="connsiteY2" fmla="*/ 106244 h 306060"/>
              <a:gd name="connsiteX3" fmla="*/ 1067284 w 1240391"/>
              <a:gd name="connsiteY3" fmla="*/ 193677 h 306060"/>
              <a:gd name="connsiteX4" fmla="*/ 804955 w 1240391"/>
              <a:gd name="connsiteY4" fmla="*/ 264904 h 306060"/>
              <a:gd name="connsiteX5" fmla="*/ 1946 w 1240391"/>
              <a:gd name="connsiteY5" fmla="*/ 289212 h 306060"/>
              <a:gd name="connsiteX0" fmla="*/ 1939 w 1231507"/>
              <a:gd name="connsiteY0" fmla="*/ 289218 h 306066"/>
              <a:gd name="connsiteX1" fmla="*/ 599005 w 1231507"/>
              <a:gd name="connsiteY1" fmla="*/ 5860 h 306066"/>
              <a:gd name="connsiteX2" fmla="*/ 1208896 w 1231507"/>
              <a:gd name="connsiteY2" fmla="*/ 106192 h 306066"/>
              <a:gd name="connsiteX3" fmla="*/ 1067277 w 1231507"/>
              <a:gd name="connsiteY3" fmla="*/ 193683 h 306066"/>
              <a:gd name="connsiteX4" fmla="*/ 804948 w 1231507"/>
              <a:gd name="connsiteY4" fmla="*/ 264910 h 306066"/>
              <a:gd name="connsiteX5" fmla="*/ 1939 w 1231507"/>
              <a:gd name="connsiteY5" fmla="*/ 289218 h 306066"/>
              <a:gd name="connsiteX0" fmla="*/ 1936 w 1228018"/>
              <a:gd name="connsiteY0" fmla="*/ 290060 h 306908"/>
              <a:gd name="connsiteX1" fmla="*/ 599002 w 1228018"/>
              <a:gd name="connsiteY1" fmla="*/ 6702 h 306908"/>
              <a:gd name="connsiteX2" fmla="*/ 1204993 w 1228018"/>
              <a:gd name="connsiteY2" fmla="*/ 98979 h 306908"/>
              <a:gd name="connsiteX3" fmla="*/ 1067274 w 1228018"/>
              <a:gd name="connsiteY3" fmla="*/ 194525 h 306908"/>
              <a:gd name="connsiteX4" fmla="*/ 804945 w 1228018"/>
              <a:gd name="connsiteY4" fmla="*/ 265752 h 306908"/>
              <a:gd name="connsiteX5" fmla="*/ 1936 w 1228018"/>
              <a:gd name="connsiteY5" fmla="*/ 290060 h 306908"/>
              <a:gd name="connsiteX0" fmla="*/ 1936 w 1228667"/>
              <a:gd name="connsiteY0" fmla="*/ 290060 h 306567"/>
              <a:gd name="connsiteX1" fmla="*/ 599002 w 1228667"/>
              <a:gd name="connsiteY1" fmla="*/ 6702 h 306567"/>
              <a:gd name="connsiteX2" fmla="*/ 1204993 w 1228667"/>
              <a:gd name="connsiteY2" fmla="*/ 98979 h 306567"/>
              <a:gd name="connsiteX3" fmla="*/ 1073125 w 1228667"/>
              <a:gd name="connsiteY3" fmla="*/ 206607 h 306567"/>
              <a:gd name="connsiteX4" fmla="*/ 804945 w 1228667"/>
              <a:gd name="connsiteY4" fmla="*/ 265752 h 306567"/>
              <a:gd name="connsiteX5" fmla="*/ 1936 w 1228667"/>
              <a:gd name="connsiteY5" fmla="*/ 290060 h 306567"/>
              <a:gd name="connsiteX0" fmla="*/ 1 w 1226732"/>
              <a:gd name="connsiteY0" fmla="*/ 290060 h 314206"/>
              <a:gd name="connsiteX1" fmla="*/ 597067 w 1226732"/>
              <a:gd name="connsiteY1" fmla="*/ 6702 h 314206"/>
              <a:gd name="connsiteX2" fmla="*/ 1203058 w 1226732"/>
              <a:gd name="connsiteY2" fmla="*/ 98979 h 314206"/>
              <a:gd name="connsiteX3" fmla="*/ 1071190 w 1226732"/>
              <a:gd name="connsiteY3" fmla="*/ 206607 h 314206"/>
              <a:gd name="connsiteX4" fmla="*/ 597335 w 1226732"/>
              <a:gd name="connsiteY4" fmla="*/ 289342 h 314206"/>
              <a:gd name="connsiteX5" fmla="*/ 1 w 1226732"/>
              <a:gd name="connsiteY5" fmla="*/ 290060 h 314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6732" h="314206">
                <a:moveTo>
                  <a:pt x="1" y="290060"/>
                </a:moveTo>
                <a:cubicBezTo>
                  <a:pt x="-44" y="242953"/>
                  <a:pt x="396558" y="38549"/>
                  <a:pt x="597067" y="6702"/>
                </a:cubicBezTo>
                <a:cubicBezTo>
                  <a:pt x="797576" y="-25145"/>
                  <a:pt x="1123713" y="64990"/>
                  <a:pt x="1203058" y="98979"/>
                </a:cubicBezTo>
                <a:cubicBezTo>
                  <a:pt x="1282403" y="132968"/>
                  <a:pt x="1142768" y="183860"/>
                  <a:pt x="1071190" y="206607"/>
                </a:cubicBezTo>
                <a:cubicBezTo>
                  <a:pt x="999612" y="229354"/>
                  <a:pt x="775866" y="275433"/>
                  <a:pt x="597335" y="289342"/>
                </a:cubicBezTo>
                <a:cubicBezTo>
                  <a:pt x="418804" y="303251"/>
                  <a:pt x="46" y="337167"/>
                  <a:pt x="1" y="290060"/>
                </a:cubicBezTo>
                <a:close/>
              </a:path>
            </a:pathLst>
          </a:custGeom>
          <a:solidFill>
            <a:srgbClr val="D4E5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D83B154-9C2E-E9CD-23D6-2D717289C0C6}"/>
              </a:ext>
            </a:extLst>
          </p:cNvPr>
          <p:cNvSpPr/>
          <p:nvPr/>
        </p:nvSpPr>
        <p:spPr>
          <a:xfrm>
            <a:off x="0" y="-114301"/>
            <a:ext cx="2979293" cy="3236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8EEC6FD2-6723-48AC-A5AB-C195EE1308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688" y="122181"/>
            <a:ext cx="1491229" cy="114385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468908B-EB71-85B7-2E63-7E98B8812E9F}"/>
              </a:ext>
            </a:extLst>
          </p:cNvPr>
          <p:cNvSpPr/>
          <p:nvPr/>
        </p:nvSpPr>
        <p:spPr>
          <a:xfrm>
            <a:off x="2979293" y="-108473"/>
            <a:ext cx="5864267" cy="1618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magine 3">
            <a:extLst>
              <a:ext uri="{FF2B5EF4-FFF2-40B4-BE49-F238E27FC236}">
                <a16:creationId xmlns:a16="http://schemas.microsoft.com/office/drawing/2014/main" id="{86173281-7544-E0A6-D6B6-0B41C94DD0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3988" y="289292"/>
            <a:ext cx="3463047" cy="1682185"/>
          </a:xfrm>
          <a:prstGeom prst="rect">
            <a:avLst/>
          </a:prstGeom>
        </p:spPr>
      </p:pic>
      <p:sp>
        <p:nvSpPr>
          <p:cNvPr id="10" name="Oval 7">
            <a:extLst>
              <a:ext uri="{FF2B5EF4-FFF2-40B4-BE49-F238E27FC236}">
                <a16:creationId xmlns:a16="http://schemas.microsoft.com/office/drawing/2014/main" id="{DE60A097-BBB3-B6DD-61D8-CE42B433A64F}"/>
              </a:ext>
            </a:extLst>
          </p:cNvPr>
          <p:cNvSpPr/>
          <p:nvPr/>
        </p:nvSpPr>
        <p:spPr>
          <a:xfrm rot="20437123">
            <a:off x="7962296" y="1929692"/>
            <a:ext cx="1230618" cy="326388"/>
          </a:xfrm>
          <a:custGeom>
            <a:avLst/>
            <a:gdLst>
              <a:gd name="connsiteX0" fmla="*/ 0 w 1238697"/>
              <a:gd name="connsiteY0" fmla="*/ 114740 h 229479"/>
              <a:gd name="connsiteX1" fmla="*/ 619349 w 1238697"/>
              <a:gd name="connsiteY1" fmla="*/ 0 h 229479"/>
              <a:gd name="connsiteX2" fmla="*/ 1238698 w 1238697"/>
              <a:gd name="connsiteY2" fmla="*/ 114740 h 229479"/>
              <a:gd name="connsiteX3" fmla="*/ 619349 w 1238697"/>
              <a:gd name="connsiteY3" fmla="*/ 229480 h 229479"/>
              <a:gd name="connsiteX4" fmla="*/ 0 w 1238697"/>
              <a:gd name="connsiteY4" fmla="*/ 114740 h 229479"/>
              <a:gd name="connsiteX0" fmla="*/ 0 w 1202173"/>
              <a:gd name="connsiteY0" fmla="*/ 317255 h 336418"/>
              <a:gd name="connsiteX1" fmla="*/ 582824 w 1202173"/>
              <a:gd name="connsiteY1" fmla="*/ 7249 h 336418"/>
              <a:gd name="connsiteX2" fmla="*/ 1202173 w 1202173"/>
              <a:gd name="connsiteY2" fmla="*/ 121989 h 336418"/>
              <a:gd name="connsiteX3" fmla="*/ 582824 w 1202173"/>
              <a:gd name="connsiteY3" fmla="*/ 236729 h 336418"/>
              <a:gd name="connsiteX4" fmla="*/ 0 w 1202173"/>
              <a:gd name="connsiteY4" fmla="*/ 317255 h 336418"/>
              <a:gd name="connsiteX0" fmla="*/ 1 w 1202174"/>
              <a:gd name="connsiteY0" fmla="*/ 272907 h 279639"/>
              <a:gd name="connsiteX1" fmla="*/ 577408 w 1202174"/>
              <a:gd name="connsiteY1" fmla="*/ 12490 h 279639"/>
              <a:gd name="connsiteX2" fmla="*/ 1202174 w 1202174"/>
              <a:gd name="connsiteY2" fmla="*/ 77641 h 279639"/>
              <a:gd name="connsiteX3" fmla="*/ 582825 w 1202174"/>
              <a:gd name="connsiteY3" fmla="*/ 192381 h 279639"/>
              <a:gd name="connsiteX4" fmla="*/ 1 w 1202174"/>
              <a:gd name="connsiteY4" fmla="*/ 272907 h 279639"/>
              <a:gd name="connsiteX0" fmla="*/ 1 w 1214062"/>
              <a:gd name="connsiteY0" fmla="*/ 256337 h 264046"/>
              <a:gd name="connsiteX1" fmla="*/ 589296 w 1214062"/>
              <a:gd name="connsiteY1" fmla="*/ 11387 h 264046"/>
              <a:gd name="connsiteX2" fmla="*/ 1214062 w 1214062"/>
              <a:gd name="connsiteY2" fmla="*/ 76538 h 264046"/>
              <a:gd name="connsiteX3" fmla="*/ 594713 w 1214062"/>
              <a:gd name="connsiteY3" fmla="*/ 191278 h 264046"/>
              <a:gd name="connsiteX4" fmla="*/ 1 w 1214062"/>
              <a:gd name="connsiteY4" fmla="*/ 256337 h 264046"/>
              <a:gd name="connsiteX0" fmla="*/ 1 w 1214062"/>
              <a:gd name="connsiteY0" fmla="*/ 256337 h 261310"/>
              <a:gd name="connsiteX1" fmla="*/ 589296 w 1214062"/>
              <a:gd name="connsiteY1" fmla="*/ 11387 h 261310"/>
              <a:gd name="connsiteX2" fmla="*/ 1214062 w 1214062"/>
              <a:gd name="connsiteY2" fmla="*/ 76538 h 261310"/>
              <a:gd name="connsiteX3" fmla="*/ 594713 w 1214062"/>
              <a:gd name="connsiteY3" fmla="*/ 191278 h 261310"/>
              <a:gd name="connsiteX4" fmla="*/ 1 w 1214062"/>
              <a:gd name="connsiteY4" fmla="*/ 256337 h 261310"/>
              <a:gd name="connsiteX0" fmla="*/ 1 w 1214062"/>
              <a:gd name="connsiteY0" fmla="*/ 256337 h 264961"/>
              <a:gd name="connsiteX1" fmla="*/ 589296 w 1214062"/>
              <a:gd name="connsiteY1" fmla="*/ 11387 h 264961"/>
              <a:gd name="connsiteX2" fmla="*/ 1214062 w 1214062"/>
              <a:gd name="connsiteY2" fmla="*/ 76538 h 264961"/>
              <a:gd name="connsiteX3" fmla="*/ 586485 w 1214062"/>
              <a:gd name="connsiteY3" fmla="*/ 225367 h 264961"/>
              <a:gd name="connsiteX4" fmla="*/ 1 w 1214062"/>
              <a:gd name="connsiteY4" fmla="*/ 256337 h 264961"/>
              <a:gd name="connsiteX0" fmla="*/ 1 w 1223138"/>
              <a:gd name="connsiteY0" fmla="*/ 258115 h 273037"/>
              <a:gd name="connsiteX1" fmla="*/ 589296 w 1223138"/>
              <a:gd name="connsiteY1" fmla="*/ 13165 h 273037"/>
              <a:gd name="connsiteX2" fmla="*/ 1223138 w 1223138"/>
              <a:gd name="connsiteY2" fmla="*/ 71339 h 273037"/>
              <a:gd name="connsiteX3" fmla="*/ 586485 w 1223138"/>
              <a:gd name="connsiteY3" fmla="*/ 227145 h 273037"/>
              <a:gd name="connsiteX4" fmla="*/ 1 w 1223138"/>
              <a:gd name="connsiteY4" fmla="*/ 258115 h 273037"/>
              <a:gd name="connsiteX0" fmla="*/ 58 w 1223195"/>
              <a:gd name="connsiteY0" fmla="*/ 258115 h 301310"/>
              <a:gd name="connsiteX1" fmla="*/ 589353 w 1223195"/>
              <a:gd name="connsiteY1" fmla="*/ 13165 h 301310"/>
              <a:gd name="connsiteX2" fmla="*/ 1223195 w 1223195"/>
              <a:gd name="connsiteY2" fmla="*/ 71339 h 301310"/>
              <a:gd name="connsiteX3" fmla="*/ 557513 w 1223195"/>
              <a:gd name="connsiteY3" fmla="*/ 283886 h 301310"/>
              <a:gd name="connsiteX4" fmla="*/ 58 w 1223195"/>
              <a:gd name="connsiteY4" fmla="*/ 258115 h 301310"/>
              <a:gd name="connsiteX0" fmla="*/ 86 w 1223223"/>
              <a:gd name="connsiteY0" fmla="*/ 258115 h 310051"/>
              <a:gd name="connsiteX1" fmla="*/ 589381 w 1223223"/>
              <a:gd name="connsiteY1" fmla="*/ 13165 h 310051"/>
              <a:gd name="connsiteX2" fmla="*/ 1223223 w 1223223"/>
              <a:gd name="connsiteY2" fmla="*/ 71339 h 310051"/>
              <a:gd name="connsiteX3" fmla="*/ 557541 w 1223223"/>
              <a:gd name="connsiteY3" fmla="*/ 283886 h 310051"/>
              <a:gd name="connsiteX4" fmla="*/ 86 w 1223223"/>
              <a:gd name="connsiteY4" fmla="*/ 258115 h 310051"/>
              <a:gd name="connsiteX0" fmla="*/ 58 w 1197066"/>
              <a:gd name="connsiteY0" fmla="*/ 247279 h 284784"/>
              <a:gd name="connsiteX1" fmla="*/ 589353 w 1197066"/>
              <a:gd name="connsiteY1" fmla="*/ 2329 h 284784"/>
              <a:gd name="connsiteX2" fmla="*/ 1197067 w 1197066"/>
              <a:gd name="connsiteY2" fmla="*/ 138794 h 284784"/>
              <a:gd name="connsiteX3" fmla="*/ 557513 w 1197066"/>
              <a:gd name="connsiteY3" fmla="*/ 273050 h 284784"/>
              <a:gd name="connsiteX4" fmla="*/ 58 w 1197066"/>
              <a:gd name="connsiteY4" fmla="*/ 247279 h 284784"/>
              <a:gd name="connsiteX0" fmla="*/ 56 w 1204836"/>
              <a:gd name="connsiteY0" fmla="*/ 287215 h 309532"/>
              <a:gd name="connsiteX1" fmla="*/ 597122 w 1204836"/>
              <a:gd name="connsiteY1" fmla="*/ 3857 h 309532"/>
              <a:gd name="connsiteX2" fmla="*/ 1204836 w 1204836"/>
              <a:gd name="connsiteY2" fmla="*/ 140322 h 309532"/>
              <a:gd name="connsiteX3" fmla="*/ 565282 w 1204836"/>
              <a:gd name="connsiteY3" fmla="*/ 274578 h 309532"/>
              <a:gd name="connsiteX4" fmla="*/ 56 w 1204836"/>
              <a:gd name="connsiteY4" fmla="*/ 287215 h 309532"/>
              <a:gd name="connsiteX0" fmla="*/ 56 w 1207846"/>
              <a:gd name="connsiteY0" fmla="*/ 287946 h 310641"/>
              <a:gd name="connsiteX1" fmla="*/ 597122 w 1207846"/>
              <a:gd name="connsiteY1" fmla="*/ 4588 h 310641"/>
              <a:gd name="connsiteX2" fmla="*/ 1207846 w 1207846"/>
              <a:gd name="connsiteY2" fmla="*/ 132034 h 310641"/>
              <a:gd name="connsiteX3" fmla="*/ 565282 w 1207846"/>
              <a:gd name="connsiteY3" fmla="*/ 275309 h 310641"/>
              <a:gd name="connsiteX4" fmla="*/ 56 w 1207846"/>
              <a:gd name="connsiteY4" fmla="*/ 287946 h 310641"/>
              <a:gd name="connsiteX0" fmla="*/ 56 w 1210856"/>
              <a:gd name="connsiteY0" fmla="*/ 288792 h 311872"/>
              <a:gd name="connsiteX1" fmla="*/ 597122 w 1210856"/>
              <a:gd name="connsiteY1" fmla="*/ 5434 h 311872"/>
              <a:gd name="connsiteX2" fmla="*/ 1210856 w 1210856"/>
              <a:gd name="connsiteY2" fmla="*/ 123861 h 311872"/>
              <a:gd name="connsiteX3" fmla="*/ 565282 w 1210856"/>
              <a:gd name="connsiteY3" fmla="*/ 276155 h 311872"/>
              <a:gd name="connsiteX4" fmla="*/ 56 w 1210856"/>
              <a:gd name="connsiteY4" fmla="*/ 288792 h 311872"/>
              <a:gd name="connsiteX0" fmla="*/ 1923 w 1212723"/>
              <a:gd name="connsiteY0" fmla="*/ 288792 h 308791"/>
              <a:gd name="connsiteX1" fmla="*/ 598989 w 1212723"/>
              <a:gd name="connsiteY1" fmla="*/ 5434 h 308791"/>
              <a:gd name="connsiteX2" fmla="*/ 1212723 w 1212723"/>
              <a:gd name="connsiteY2" fmla="*/ 123861 h 308791"/>
              <a:gd name="connsiteX3" fmla="*/ 803931 w 1212723"/>
              <a:gd name="connsiteY3" fmla="*/ 267493 h 308791"/>
              <a:gd name="connsiteX4" fmla="*/ 1923 w 1212723"/>
              <a:gd name="connsiteY4" fmla="*/ 288792 h 308791"/>
              <a:gd name="connsiteX0" fmla="*/ 1995 w 1212795"/>
              <a:gd name="connsiteY0" fmla="*/ 288792 h 302756"/>
              <a:gd name="connsiteX1" fmla="*/ 599061 w 1212795"/>
              <a:gd name="connsiteY1" fmla="*/ 5434 h 302756"/>
              <a:gd name="connsiteX2" fmla="*/ 1212795 w 1212795"/>
              <a:gd name="connsiteY2" fmla="*/ 123861 h 302756"/>
              <a:gd name="connsiteX3" fmla="*/ 808072 w 1212795"/>
              <a:gd name="connsiteY3" fmla="*/ 245426 h 302756"/>
              <a:gd name="connsiteX4" fmla="*/ 1995 w 1212795"/>
              <a:gd name="connsiteY4" fmla="*/ 288792 h 302756"/>
              <a:gd name="connsiteX0" fmla="*/ 1942 w 1212742"/>
              <a:gd name="connsiteY0" fmla="*/ 288792 h 307826"/>
              <a:gd name="connsiteX1" fmla="*/ 599008 w 1212742"/>
              <a:gd name="connsiteY1" fmla="*/ 5434 h 307826"/>
              <a:gd name="connsiteX2" fmla="*/ 1212742 w 1212742"/>
              <a:gd name="connsiteY2" fmla="*/ 123861 h 307826"/>
              <a:gd name="connsiteX3" fmla="*/ 804951 w 1212742"/>
              <a:gd name="connsiteY3" fmla="*/ 264484 h 307826"/>
              <a:gd name="connsiteX4" fmla="*/ 1942 w 1212742"/>
              <a:gd name="connsiteY4" fmla="*/ 288792 h 307826"/>
              <a:gd name="connsiteX0" fmla="*/ 1956 w 1234434"/>
              <a:gd name="connsiteY0" fmla="*/ 288389 h 307281"/>
              <a:gd name="connsiteX1" fmla="*/ 599022 w 1234434"/>
              <a:gd name="connsiteY1" fmla="*/ 5031 h 307281"/>
              <a:gd name="connsiteX2" fmla="*/ 1234434 w 1234434"/>
              <a:gd name="connsiteY2" fmla="*/ 127601 h 307281"/>
              <a:gd name="connsiteX3" fmla="*/ 804965 w 1234434"/>
              <a:gd name="connsiteY3" fmla="*/ 264081 h 307281"/>
              <a:gd name="connsiteX4" fmla="*/ 1956 w 1234434"/>
              <a:gd name="connsiteY4" fmla="*/ 288389 h 307281"/>
              <a:gd name="connsiteX0" fmla="*/ 1956 w 1254653"/>
              <a:gd name="connsiteY0" fmla="*/ 287358 h 304206"/>
              <a:gd name="connsiteX1" fmla="*/ 599022 w 1254653"/>
              <a:gd name="connsiteY1" fmla="*/ 4000 h 304206"/>
              <a:gd name="connsiteX2" fmla="*/ 1234434 w 1254653"/>
              <a:gd name="connsiteY2" fmla="*/ 126570 h 304206"/>
              <a:gd name="connsiteX3" fmla="*/ 1067294 w 1254653"/>
              <a:gd name="connsiteY3" fmla="*/ 191823 h 304206"/>
              <a:gd name="connsiteX4" fmla="*/ 804965 w 1254653"/>
              <a:gd name="connsiteY4" fmla="*/ 263050 h 304206"/>
              <a:gd name="connsiteX5" fmla="*/ 1956 w 1254653"/>
              <a:gd name="connsiteY5" fmla="*/ 287358 h 304206"/>
              <a:gd name="connsiteX0" fmla="*/ 1946 w 1240391"/>
              <a:gd name="connsiteY0" fmla="*/ 289212 h 306060"/>
              <a:gd name="connsiteX1" fmla="*/ 599012 w 1240391"/>
              <a:gd name="connsiteY1" fmla="*/ 5854 h 306060"/>
              <a:gd name="connsiteX2" fmla="*/ 1218766 w 1240391"/>
              <a:gd name="connsiteY2" fmla="*/ 106244 h 306060"/>
              <a:gd name="connsiteX3" fmla="*/ 1067284 w 1240391"/>
              <a:gd name="connsiteY3" fmla="*/ 193677 h 306060"/>
              <a:gd name="connsiteX4" fmla="*/ 804955 w 1240391"/>
              <a:gd name="connsiteY4" fmla="*/ 264904 h 306060"/>
              <a:gd name="connsiteX5" fmla="*/ 1946 w 1240391"/>
              <a:gd name="connsiteY5" fmla="*/ 289212 h 306060"/>
              <a:gd name="connsiteX0" fmla="*/ 1939 w 1231507"/>
              <a:gd name="connsiteY0" fmla="*/ 289218 h 306066"/>
              <a:gd name="connsiteX1" fmla="*/ 599005 w 1231507"/>
              <a:gd name="connsiteY1" fmla="*/ 5860 h 306066"/>
              <a:gd name="connsiteX2" fmla="*/ 1208896 w 1231507"/>
              <a:gd name="connsiteY2" fmla="*/ 106192 h 306066"/>
              <a:gd name="connsiteX3" fmla="*/ 1067277 w 1231507"/>
              <a:gd name="connsiteY3" fmla="*/ 193683 h 306066"/>
              <a:gd name="connsiteX4" fmla="*/ 804948 w 1231507"/>
              <a:gd name="connsiteY4" fmla="*/ 264910 h 306066"/>
              <a:gd name="connsiteX5" fmla="*/ 1939 w 1231507"/>
              <a:gd name="connsiteY5" fmla="*/ 289218 h 306066"/>
              <a:gd name="connsiteX0" fmla="*/ 1936 w 1228018"/>
              <a:gd name="connsiteY0" fmla="*/ 290060 h 306908"/>
              <a:gd name="connsiteX1" fmla="*/ 599002 w 1228018"/>
              <a:gd name="connsiteY1" fmla="*/ 6702 h 306908"/>
              <a:gd name="connsiteX2" fmla="*/ 1204993 w 1228018"/>
              <a:gd name="connsiteY2" fmla="*/ 98979 h 306908"/>
              <a:gd name="connsiteX3" fmla="*/ 1067274 w 1228018"/>
              <a:gd name="connsiteY3" fmla="*/ 194525 h 306908"/>
              <a:gd name="connsiteX4" fmla="*/ 804945 w 1228018"/>
              <a:gd name="connsiteY4" fmla="*/ 265752 h 306908"/>
              <a:gd name="connsiteX5" fmla="*/ 1936 w 1228018"/>
              <a:gd name="connsiteY5" fmla="*/ 290060 h 306908"/>
              <a:gd name="connsiteX0" fmla="*/ 1936 w 1228667"/>
              <a:gd name="connsiteY0" fmla="*/ 290060 h 306567"/>
              <a:gd name="connsiteX1" fmla="*/ 599002 w 1228667"/>
              <a:gd name="connsiteY1" fmla="*/ 6702 h 306567"/>
              <a:gd name="connsiteX2" fmla="*/ 1204993 w 1228667"/>
              <a:gd name="connsiteY2" fmla="*/ 98979 h 306567"/>
              <a:gd name="connsiteX3" fmla="*/ 1073125 w 1228667"/>
              <a:gd name="connsiteY3" fmla="*/ 206607 h 306567"/>
              <a:gd name="connsiteX4" fmla="*/ 804945 w 1228667"/>
              <a:gd name="connsiteY4" fmla="*/ 265752 h 306567"/>
              <a:gd name="connsiteX5" fmla="*/ 1936 w 1228667"/>
              <a:gd name="connsiteY5" fmla="*/ 290060 h 306567"/>
              <a:gd name="connsiteX0" fmla="*/ 1 w 1226732"/>
              <a:gd name="connsiteY0" fmla="*/ 290060 h 314206"/>
              <a:gd name="connsiteX1" fmla="*/ 597067 w 1226732"/>
              <a:gd name="connsiteY1" fmla="*/ 6702 h 314206"/>
              <a:gd name="connsiteX2" fmla="*/ 1203058 w 1226732"/>
              <a:gd name="connsiteY2" fmla="*/ 98979 h 314206"/>
              <a:gd name="connsiteX3" fmla="*/ 1071190 w 1226732"/>
              <a:gd name="connsiteY3" fmla="*/ 206607 h 314206"/>
              <a:gd name="connsiteX4" fmla="*/ 597335 w 1226732"/>
              <a:gd name="connsiteY4" fmla="*/ 289342 h 314206"/>
              <a:gd name="connsiteX5" fmla="*/ 1 w 1226732"/>
              <a:gd name="connsiteY5" fmla="*/ 290060 h 314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6732" h="314206">
                <a:moveTo>
                  <a:pt x="1" y="290060"/>
                </a:moveTo>
                <a:cubicBezTo>
                  <a:pt x="-44" y="242953"/>
                  <a:pt x="396558" y="38549"/>
                  <a:pt x="597067" y="6702"/>
                </a:cubicBezTo>
                <a:cubicBezTo>
                  <a:pt x="797576" y="-25145"/>
                  <a:pt x="1123713" y="64990"/>
                  <a:pt x="1203058" y="98979"/>
                </a:cubicBezTo>
                <a:cubicBezTo>
                  <a:pt x="1282403" y="132968"/>
                  <a:pt x="1142768" y="183860"/>
                  <a:pt x="1071190" y="206607"/>
                </a:cubicBezTo>
                <a:cubicBezTo>
                  <a:pt x="999612" y="229354"/>
                  <a:pt x="775866" y="275433"/>
                  <a:pt x="597335" y="289342"/>
                </a:cubicBezTo>
                <a:cubicBezTo>
                  <a:pt x="418804" y="303251"/>
                  <a:pt x="46" y="337167"/>
                  <a:pt x="1" y="290060"/>
                </a:cubicBezTo>
                <a:close/>
              </a:path>
            </a:pathLst>
          </a:custGeom>
          <a:solidFill>
            <a:srgbClr val="D4E5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649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extBox 14">
            <a:extLst>
              <a:ext uri="{FF2B5EF4-FFF2-40B4-BE49-F238E27FC236}">
                <a16:creationId xmlns:a16="http://schemas.microsoft.com/office/drawing/2014/main" id="{861C9784-6CC9-4A0A-A109-A519002667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4072627"/>
              </p:ext>
            </p:extLst>
          </p:nvPr>
        </p:nvGraphicFramePr>
        <p:xfrm>
          <a:off x="114373" y="2171814"/>
          <a:ext cx="11753017" cy="3922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03137365-A700-4487-83AD-80695501E7D2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144BC1-B916-432B-A7E7-D80C7D31F4F7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89DEE307-3514-4CCC-B207-F1130507AD1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7950EEC-3C33-4B34-9790-3D96EA773D5D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11" name="Picture 10" descr="A group of yellow stars&#10;&#10;Description automatically generated with low confidence">
              <a:extLst>
                <a:ext uri="{FF2B5EF4-FFF2-40B4-BE49-F238E27FC236}">
                  <a16:creationId xmlns:a16="http://schemas.microsoft.com/office/drawing/2014/main" id="{061AC3EC-BFE8-419F-85CD-B85AD43739F9}"/>
                </a:ext>
              </a:extLst>
            </p:cNvPr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9F709DD-6026-4B8E-A477-E690017BADE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C7D484A-B23D-40BC-966D-52D6745A1F2D}"/>
              </a:ext>
            </a:extLst>
          </p:cNvPr>
          <p:cNvSpPr txBox="1"/>
          <p:nvPr/>
        </p:nvSpPr>
        <p:spPr>
          <a:xfrm>
            <a:off x="82668" y="194396"/>
            <a:ext cx="11011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About the OPERANDUM training materials</a:t>
            </a:r>
            <a:endParaRPr lang="en-GB" sz="32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226B8F2C-6628-D821-9D1A-2886A494F686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87D9999-ABDD-2226-265C-FA4FA6CDB390}"/>
              </a:ext>
            </a:extLst>
          </p:cNvPr>
          <p:cNvSpPr txBox="1"/>
          <p:nvPr/>
        </p:nvSpPr>
        <p:spPr>
          <a:xfrm>
            <a:off x="436054" y="1483280"/>
            <a:ext cx="11277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de-DE" b="1" i="0" dirty="0">
                <a:solidFill>
                  <a:srgbClr val="00B0F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OBJECTIVE: </a:t>
            </a:r>
            <a:r>
              <a:rPr lang="de-DE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To</a:t>
            </a:r>
            <a:r>
              <a:rPr lang="de-DE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share</a:t>
            </a:r>
            <a:r>
              <a:rPr lang="de-DE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lang="de-DE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knowledge</a:t>
            </a:r>
            <a:r>
              <a:rPr lang="de-DE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generated</a:t>
            </a:r>
            <a:r>
              <a:rPr lang="de-DE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</a:t>
            </a:r>
            <a:r>
              <a:rPr lang="de-DE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lang="de-DE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OPERANDUM </a:t>
            </a:r>
            <a:r>
              <a:rPr lang="de-DE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project</a:t>
            </a:r>
            <a:r>
              <a:rPr lang="de-DE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and promote </a:t>
            </a:r>
            <a:r>
              <a:rPr lang="de-DE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lang="de-DE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uptake</a:t>
            </a:r>
            <a:r>
              <a:rPr lang="de-DE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of</a:t>
            </a:r>
            <a:r>
              <a:rPr lang="de-DE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Nature-</a:t>
            </a:r>
            <a:r>
              <a:rPr lang="de-DE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based</a:t>
            </a:r>
            <a:r>
              <a:rPr lang="de-DE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Solutions (</a:t>
            </a:r>
            <a:r>
              <a:rPr lang="de-DE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de-DE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 </a:t>
            </a:r>
            <a:r>
              <a:rPr lang="de-DE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for</a:t>
            </a:r>
            <a:r>
              <a:rPr lang="de-DE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hydro-</a:t>
            </a:r>
            <a:r>
              <a:rPr lang="de-DE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meteorological</a:t>
            </a:r>
            <a:r>
              <a:rPr lang="de-DE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hazards</a:t>
            </a:r>
            <a:r>
              <a:rPr lang="de-DE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Europe and </a:t>
            </a:r>
            <a:r>
              <a:rPr lang="de-DE" dirty="0" err="1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beyond</a:t>
            </a:r>
            <a:r>
              <a:rPr lang="de-DE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de-DE" b="0" i="0" dirty="0">
              <a:solidFill>
                <a:srgbClr val="000000"/>
              </a:solidFill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330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3137365-A700-4487-83AD-80695501E7D2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144BC1-B916-432B-A7E7-D80C7D31F4F7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89DEE307-3514-4CCC-B207-F1130507AD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7950EEC-3C33-4B34-9790-3D96EA773D5D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61AC3EC-BFE8-419F-85CD-B85AD43739F9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9F709DD-6026-4B8E-A477-E690017BADE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C7D484A-B23D-40BC-966D-52D6745A1F2D}"/>
              </a:ext>
            </a:extLst>
          </p:cNvPr>
          <p:cNvSpPr txBox="1"/>
          <p:nvPr/>
        </p:nvSpPr>
        <p:spPr>
          <a:xfrm>
            <a:off x="82668" y="194396"/>
            <a:ext cx="11011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Who are the training materials aimed at?</a:t>
            </a:r>
            <a:endParaRPr lang="en-GB" sz="32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4D9E6E-7123-D99C-B1BA-E2858191AABF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5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4CD93A2-BB12-4896-90BE-2EAF8024E21F}"/>
              </a:ext>
            </a:extLst>
          </p:cNvPr>
          <p:cNvGrpSpPr/>
          <p:nvPr/>
        </p:nvGrpSpPr>
        <p:grpSpPr>
          <a:xfrm>
            <a:off x="480868" y="1598790"/>
            <a:ext cx="11230264" cy="4195954"/>
            <a:chOff x="480868" y="1598790"/>
            <a:chExt cx="11230264" cy="4195954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2118F40B-5ABF-47F1-E3A9-48BE50DFE28A}"/>
                </a:ext>
              </a:extLst>
            </p:cNvPr>
            <p:cNvGrpSpPr/>
            <p:nvPr/>
          </p:nvGrpSpPr>
          <p:grpSpPr>
            <a:xfrm>
              <a:off x="6345848" y="1598790"/>
              <a:ext cx="2419238" cy="3572367"/>
              <a:chOff x="9236211" y="1978041"/>
              <a:chExt cx="2419238" cy="4029353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0C868C54-6FDB-4BB2-BC48-FED29CA0993E}"/>
                  </a:ext>
                </a:extLst>
              </p:cNvPr>
              <p:cNvSpPr/>
              <p:nvPr/>
            </p:nvSpPr>
            <p:spPr>
              <a:xfrm>
                <a:off x="9241433" y="1978041"/>
                <a:ext cx="2414016" cy="4029353"/>
              </a:xfrm>
              <a:prstGeom prst="rect">
                <a:avLst/>
              </a:prstGeom>
              <a:gradFill>
                <a:gsLst>
                  <a:gs pos="65000">
                    <a:srgbClr val="00B0F0"/>
                  </a:gs>
                  <a:gs pos="0">
                    <a:srgbClr val="00B0F0"/>
                  </a:gs>
                  <a:gs pos="100000">
                    <a:srgbClr val="0088B8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D1DD17D-B793-D2E4-B3B4-9A24D36DD04E}"/>
                  </a:ext>
                </a:extLst>
              </p:cNvPr>
              <p:cNvSpPr txBox="1"/>
              <p:nvPr/>
            </p:nvSpPr>
            <p:spPr>
              <a:xfrm>
                <a:off x="9236211" y="3721492"/>
                <a:ext cx="2403571" cy="16489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700" b="1" i="0" dirty="0">
                    <a:solidFill>
                      <a:schemeClr val="bg1"/>
                    </a:solidFill>
                    <a:effectLst/>
                    <a:latin typeface="Lato" panose="020F0502020204030203" pitchFamily="34" charset="0"/>
                  </a:rPr>
                  <a:t>Scientists &amp; Educators</a:t>
                </a:r>
              </a:p>
              <a:p>
                <a:pPr algn="ctr"/>
                <a:endParaRPr lang="de-DE" sz="1600" b="0" i="0" dirty="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  <a:p>
                <a:pPr algn="ctr"/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Learn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more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about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the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state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-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of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-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the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-art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research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and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innovation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related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NbS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for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hydro-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meteorological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risks</a:t>
                </a:r>
                <a:endParaRPr lang="en-GB" sz="1400" b="0" i="0" dirty="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pic>
            <p:nvPicPr>
              <p:cNvPr id="4" name="Picture 3" descr="People in classroom">
                <a:extLst>
                  <a:ext uri="{FF2B5EF4-FFF2-40B4-BE49-F238E27FC236}">
                    <a16:creationId xmlns:a16="http://schemas.microsoft.com/office/drawing/2014/main" id="{5546A93F-FD3A-932F-99E6-54B7A0EC76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32451" y="2072851"/>
                <a:ext cx="2231979" cy="1489744"/>
              </a:xfrm>
              <a:prstGeom prst="rect">
                <a:avLst/>
              </a:prstGeom>
            </p:spPr>
          </p:pic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1E0B6759-778B-DA32-B61B-F2F6AA89D9EF}"/>
                </a:ext>
              </a:extLst>
            </p:cNvPr>
            <p:cNvGrpSpPr/>
            <p:nvPr/>
          </p:nvGrpSpPr>
          <p:grpSpPr>
            <a:xfrm>
              <a:off x="480868" y="1598791"/>
              <a:ext cx="2414016" cy="3572366"/>
              <a:chOff x="484632" y="1978042"/>
              <a:chExt cx="2414016" cy="3572366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2B544D51-11E7-4380-AF37-8050B773ADA9}"/>
                  </a:ext>
                </a:extLst>
              </p:cNvPr>
              <p:cNvSpPr/>
              <p:nvPr/>
            </p:nvSpPr>
            <p:spPr>
              <a:xfrm>
                <a:off x="484632" y="1978042"/>
                <a:ext cx="2414016" cy="3572366"/>
              </a:xfrm>
              <a:prstGeom prst="rect">
                <a:avLst/>
              </a:prstGeom>
              <a:gradFill>
                <a:gsLst>
                  <a:gs pos="65000">
                    <a:srgbClr val="00B0F0"/>
                  </a:gs>
                  <a:gs pos="0">
                    <a:srgbClr val="00B0F0"/>
                  </a:gs>
                  <a:gs pos="100000">
                    <a:srgbClr val="0088B8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029D2B7-BF56-4708-9BBA-439899312B47}"/>
                  </a:ext>
                </a:extLst>
              </p:cNvPr>
              <p:cNvSpPr txBox="1"/>
              <p:nvPr/>
            </p:nvSpPr>
            <p:spPr>
              <a:xfrm>
                <a:off x="484632" y="3647233"/>
                <a:ext cx="2414016" cy="16773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sz="1700" b="1" i="0" dirty="0">
                    <a:solidFill>
                      <a:schemeClr val="bg1"/>
                    </a:solidFill>
                    <a:effectLst/>
                    <a:latin typeface="Lato" panose="020F0502020204030203" pitchFamily="34" charset="0"/>
                  </a:rPr>
                  <a:t>Practitioners</a:t>
                </a:r>
              </a:p>
              <a:p>
                <a:pPr algn="ctr"/>
                <a:br>
                  <a:rPr lang="de-DE" sz="1600" b="0" i="1" dirty="0">
                    <a:solidFill>
                      <a:schemeClr val="bg1"/>
                    </a:solidFill>
                    <a:effectLst/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</a:br>
                <a:r>
                  <a:rPr lang="de-DE" sz="1400" b="0" i="1" dirty="0">
                    <a:solidFill>
                      <a:schemeClr val="bg1"/>
                    </a:solidFill>
                    <a:effectLst/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En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gineers,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landscape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architects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, etc.,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who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are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looking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to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expand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their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knowledge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on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NbS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for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hydro-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meteorological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risks</a:t>
                </a:r>
                <a:r>
                  <a:rPr lang="de-DE" sz="1400" i="1" dirty="0">
                    <a:solidFill>
                      <a:schemeClr val="bg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endParaRPr lang="en-GB" sz="1400" b="0" i="1" dirty="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pic>
            <p:nvPicPr>
              <p:cNvPr id="17" name="Picture 16" descr="Woman watering plants">
                <a:extLst>
                  <a:ext uri="{FF2B5EF4-FFF2-40B4-BE49-F238E27FC236}">
                    <a16:creationId xmlns:a16="http://schemas.microsoft.com/office/drawing/2014/main" id="{D153DEC7-083E-7021-0A49-1A3444B58B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5651" y="2041400"/>
                <a:ext cx="2231978" cy="1487985"/>
              </a:xfrm>
              <a:prstGeom prst="rect">
                <a:avLst/>
              </a:prstGeom>
            </p:spPr>
          </p:pic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BE2D6CC3-A4D8-32B2-C7B1-4348B421BC51}"/>
                </a:ext>
              </a:extLst>
            </p:cNvPr>
            <p:cNvGrpSpPr/>
            <p:nvPr/>
          </p:nvGrpSpPr>
          <p:grpSpPr>
            <a:xfrm>
              <a:off x="9284897" y="1978041"/>
              <a:ext cx="2414016" cy="3816703"/>
              <a:chOff x="6322500" y="1978042"/>
              <a:chExt cx="2414016" cy="3383833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E29028EB-4E44-4236-B181-DC0E35BE8316}"/>
                  </a:ext>
                </a:extLst>
              </p:cNvPr>
              <p:cNvSpPr/>
              <p:nvPr/>
            </p:nvSpPr>
            <p:spPr>
              <a:xfrm>
                <a:off x="6322500" y="1978042"/>
                <a:ext cx="2414016" cy="3383833"/>
              </a:xfrm>
              <a:prstGeom prst="rect">
                <a:avLst/>
              </a:prstGeom>
              <a:gradFill>
                <a:gsLst>
                  <a:gs pos="65000">
                    <a:srgbClr val="00B0F0"/>
                  </a:gs>
                  <a:gs pos="0">
                    <a:srgbClr val="00B0F0"/>
                  </a:gs>
                  <a:gs pos="100000">
                    <a:srgbClr val="0088B8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D840FCC6-E7D8-FE43-AF9B-0B633E139840}"/>
                  </a:ext>
                </a:extLst>
              </p:cNvPr>
              <p:cNvSpPr txBox="1"/>
              <p:nvPr/>
            </p:nvSpPr>
            <p:spPr>
              <a:xfrm>
                <a:off x="6327722" y="3467098"/>
                <a:ext cx="2403571" cy="6685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ctr"/>
                <a:r>
                  <a:rPr lang="en-GB" sz="1700" b="1" i="0">
                    <a:solidFill>
                      <a:schemeClr val="bg1"/>
                    </a:solidFill>
                    <a:effectLst/>
                    <a:latin typeface="Lato" panose="020F0502020204030203" pitchFamily="34" charset="0"/>
                  </a:rPr>
                  <a:t>Companies</a:t>
                </a:r>
              </a:p>
              <a:p>
                <a:pPr algn="ctr"/>
                <a:endParaRPr lang="de-DE" sz="1200" b="0" i="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  <a:p>
                <a:pPr algn="ctr"/>
                <a:endParaRPr lang="de-DE" sz="1400" b="0" i="1">
                  <a:solidFill>
                    <a:schemeClr val="bg1"/>
                  </a:solidFill>
                  <a:effectLst/>
                  <a:latin typeface="Lato"/>
                  <a:ea typeface="Lato"/>
                  <a:cs typeface="Lato"/>
                </a:endParaRPr>
              </a:p>
            </p:txBody>
          </p:sp>
          <p:pic>
            <p:nvPicPr>
              <p:cNvPr id="52" name="Picture 51" descr="A glass building with plants on the terrace">
                <a:extLst>
                  <a:ext uri="{FF2B5EF4-FFF2-40B4-BE49-F238E27FC236}">
                    <a16:creationId xmlns:a16="http://schemas.microsoft.com/office/drawing/2014/main" id="{05405B83-0E8A-B30B-8653-EA9CD3E815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25737" y="2054160"/>
                <a:ext cx="2231979" cy="1318315"/>
              </a:xfrm>
              <a:prstGeom prst="rect">
                <a:avLst/>
              </a:prstGeom>
            </p:spPr>
          </p:pic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3FB45ED6-040E-0057-08E9-605D79337698}"/>
                </a:ext>
              </a:extLst>
            </p:cNvPr>
            <p:cNvGrpSpPr/>
            <p:nvPr/>
          </p:nvGrpSpPr>
          <p:grpSpPr>
            <a:xfrm>
              <a:off x="3403566" y="1978041"/>
              <a:ext cx="2421849" cy="3816703"/>
              <a:chOff x="3403566" y="1978041"/>
              <a:chExt cx="2421849" cy="3816703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7CF91BB-D567-4A7A-8C97-8C5BB7DC2518}"/>
                  </a:ext>
                </a:extLst>
              </p:cNvPr>
              <p:cNvSpPr/>
              <p:nvPr/>
            </p:nvSpPr>
            <p:spPr>
              <a:xfrm>
                <a:off x="3403566" y="1978041"/>
                <a:ext cx="2414016" cy="3816703"/>
              </a:xfrm>
              <a:prstGeom prst="rect">
                <a:avLst/>
              </a:prstGeom>
              <a:gradFill>
                <a:gsLst>
                  <a:gs pos="65000">
                    <a:srgbClr val="00B0F0"/>
                  </a:gs>
                  <a:gs pos="0">
                    <a:srgbClr val="00B0F0"/>
                  </a:gs>
                  <a:gs pos="100000">
                    <a:srgbClr val="0088B8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E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2048E14-62E0-4FE5-8B4C-4360DC2EB8B3}"/>
                  </a:ext>
                </a:extLst>
              </p:cNvPr>
              <p:cNvSpPr txBox="1"/>
              <p:nvPr/>
            </p:nvSpPr>
            <p:spPr>
              <a:xfrm>
                <a:off x="3421844" y="3657582"/>
                <a:ext cx="2403571" cy="204671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algn="ctr"/>
                <a:r>
                  <a:rPr lang="en-GB" sz="1700" b="1" i="0" dirty="0">
                    <a:solidFill>
                      <a:schemeClr val="bg1"/>
                    </a:solidFill>
                    <a:effectLst/>
                    <a:latin typeface="Lato" panose="020F0502020204030203" pitchFamily="34" charset="0"/>
                  </a:rPr>
                  <a:t>Policy makers</a:t>
                </a:r>
              </a:p>
              <a:p>
                <a:pPr algn="ctr"/>
                <a:endParaRPr lang="de-DE" sz="1200" b="0" i="0" dirty="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endParaRPr>
              </a:p>
              <a:p>
                <a:pPr algn="ctr"/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Policy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makers</a:t>
                </a:r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from</a:t>
                </a:r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 different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departments</a:t>
                </a:r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 (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planning</a:t>
                </a:r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,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economic</a:t>
                </a:r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development</a:t>
                </a:r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,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environment</a:t>
                </a:r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, etc.)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that</a:t>
                </a:r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would</a:t>
                </a:r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 like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to</a:t>
                </a:r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learn</a:t>
                </a:r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more</a:t>
                </a:r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about</a:t>
                </a:r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NbS</a:t>
                </a:r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,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their</a:t>
                </a:r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benefits</a:t>
                </a:r>
                <a:r>
                  <a:rPr lang="de-DE" sz="1400" i="1" dirty="0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, and </a:t>
                </a:r>
                <a:r>
                  <a:rPr lang="de-DE" sz="1400" i="1" dirty="0" err="1">
                    <a:solidFill>
                      <a:schemeClr val="bg1"/>
                    </a:solidFill>
                    <a:latin typeface="Lato"/>
                    <a:ea typeface="Lato"/>
                    <a:cs typeface="Lato"/>
                  </a:rPr>
                  <a:t>implementation</a:t>
                </a:r>
                <a:endParaRPr lang="en-GB" sz="1400" b="0" i="0" dirty="0">
                  <a:solidFill>
                    <a:schemeClr val="bg1"/>
                  </a:solidFill>
                  <a:effectLst/>
                  <a:latin typeface="Lato"/>
                  <a:ea typeface="Lato"/>
                  <a:cs typeface="Lato"/>
                </a:endParaRPr>
              </a:p>
            </p:txBody>
          </p:sp>
          <p:pic>
            <p:nvPicPr>
              <p:cNvPr id="54" name="Picture 53" descr="Person colouring gardening area on site plan">
                <a:extLst>
                  <a:ext uri="{FF2B5EF4-FFF2-40B4-BE49-F238E27FC236}">
                    <a16:creationId xmlns:a16="http://schemas.microsoft.com/office/drawing/2014/main" id="{157FF14E-2F0F-1D77-6263-EB726FB033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94585" y="2072216"/>
                <a:ext cx="2231978" cy="1487985"/>
              </a:xfrm>
              <a:prstGeom prst="rect">
                <a:avLst/>
              </a:prstGeom>
            </p:spPr>
          </p:pic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F6C956B-1322-C2BC-5D56-2225C626CFC9}"/>
                </a:ext>
              </a:extLst>
            </p:cNvPr>
            <p:cNvSpPr txBox="1"/>
            <p:nvPr/>
          </p:nvSpPr>
          <p:spPr>
            <a:xfrm>
              <a:off x="9307561" y="3948974"/>
              <a:ext cx="2403571" cy="1138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endParaRPr lang="de-DE" sz="1200" b="0" i="0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  <a:p>
              <a:pPr algn="ctr"/>
              <a:r>
                <a:rPr lang="de-DE" sz="1400" i="1" dirty="0" err="1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Learn</a:t>
              </a:r>
              <a:r>
                <a:rPr lang="de-DE" sz="1400" i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de-DE" sz="1400" i="1" dirty="0" err="1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more</a:t>
              </a:r>
              <a:r>
                <a:rPr lang="de-DE" sz="1400" i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de-DE" sz="1400" i="1" dirty="0" err="1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about</a:t>
              </a:r>
              <a:r>
                <a:rPr lang="de-DE" sz="1400" i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de-DE" sz="1400" i="1" dirty="0" err="1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innovation</a:t>
              </a:r>
              <a:r>
                <a:rPr lang="de-DE" sz="1400" i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and </a:t>
              </a:r>
              <a:r>
                <a:rPr lang="de-DE" sz="1400" i="1" dirty="0" err="1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business</a:t>
              </a:r>
              <a:r>
                <a:rPr lang="de-DE" sz="1400" i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de-DE" sz="1400" i="1" dirty="0" err="1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opportunities</a:t>
              </a:r>
              <a:r>
                <a:rPr lang="de-DE" sz="1400" i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de-DE" sz="1400" i="1" dirty="0" err="1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related</a:t>
              </a:r>
              <a:r>
                <a:rPr lang="de-DE" sz="1400" i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de-DE" sz="1400" i="1" dirty="0" err="1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NbS</a:t>
              </a:r>
              <a:r>
                <a:rPr lang="de-DE" sz="1400" i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de-DE" sz="1400" i="1" dirty="0" err="1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for</a:t>
              </a:r>
              <a:r>
                <a:rPr lang="de-DE" sz="1400" i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hydro-</a:t>
              </a:r>
              <a:r>
                <a:rPr lang="de-DE" sz="1400" i="1" dirty="0" err="1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meteorological</a:t>
              </a:r>
              <a:r>
                <a:rPr lang="de-DE" sz="1400" i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de-DE" sz="1400" i="1" dirty="0" err="1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risks</a:t>
              </a:r>
              <a:endParaRPr lang="en-GB" sz="1400" b="0" i="0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1924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nature, mountain, dirt&#10;&#10;Description automatically generated">
            <a:extLst>
              <a:ext uri="{FF2B5EF4-FFF2-40B4-BE49-F238E27FC236}">
                <a16:creationId xmlns:a16="http://schemas.microsoft.com/office/drawing/2014/main" id="{BE060F61-9D3A-45E6-AF80-B2881B5E5D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/>
          <a:stretch/>
        </p:blipFill>
        <p:spPr>
          <a:xfrm>
            <a:off x="6106884" y="486783"/>
            <a:ext cx="6085116" cy="637121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845C98-BF91-2C62-FFD3-F4A739FC93F7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200F5ABF-BBED-A0A6-2FF0-EF718F9A4E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ACE15D-2289-EE1B-C11D-76CB44A7DFEA}"/>
              </a:ext>
            </a:extLst>
          </p:cNvPr>
          <p:cNvSpPr txBox="1"/>
          <p:nvPr/>
        </p:nvSpPr>
        <p:spPr>
          <a:xfrm>
            <a:off x="82668" y="194396"/>
            <a:ext cx="1101178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Training materials at a glance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126073-5D4D-95A8-63C5-9882D1AE997D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B81C043-AD5E-3A89-9A8B-75FA01AF2B63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9" name="Picture 8" descr="A group of yellow stars&#10;&#10;Description automatically generated with low confidence">
              <a:extLst>
                <a:ext uri="{FF2B5EF4-FFF2-40B4-BE49-F238E27FC236}">
                  <a16:creationId xmlns:a16="http://schemas.microsoft.com/office/drawing/2014/main" id="{717C050B-116C-6D33-5769-186010D569DD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06D6B38-258F-237D-5C7B-671C70C2E69D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E810C466-0621-EB42-8F27-BD17B32627F8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7A073C-8BBF-AD5C-877A-78CB79ECB6ED}"/>
              </a:ext>
            </a:extLst>
          </p:cNvPr>
          <p:cNvSpPr txBox="1"/>
          <p:nvPr/>
        </p:nvSpPr>
        <p:spPr>
          <a:xfrm>
            <a:off x="270566" y="819748"/>
            <a:ext cx="5501585" cy="62478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de-DE" sz="1600" dirty="0">
              <a:solidFill>
                <a:srgbClr val="009ED6"/>
              </a:solidFill>
              <a:latin typeface="Lato"/>
              <a:ea typeface="Lato"/>
              <a:cs typeface="Lato"/>
            </a:endParaRPr>
          </a:p>
          <a:p>
            <a:endParaRPr lang="de-DE" sz="1600" dirty="0">
              <a:solidFill>
                <a:srgbClr val="009ED6"/>
              </a:solidFill>
              <a:latin typeface="Lato"/>
              <a:ea typeface="Lato"/>
              <a:cs typeface="Lato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1: 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Concepts</a:t>
            </a:r>
            <a:r>
              <a:rPr lang="de-DE" sz="1600" dirty="0">
                <a:latin typeface="Lato"/>
                <a:ea typeface="+mn-lt"/>
                <a:cs typeface="+mn-lt"/>
              </a:rPr>
              <a:t> and </a:t>
            </a:r>
            <a:r>
              <a:rPr lang="de-DE" sz="1600" dirty="0" err="1">
                <a:latin typeface="Lato"/>
                <a:ea typeface="+mn-lt"/>
                <a:cs typeface="+mn-lt"/>
              </a:rPr>
              <a:t>Approaches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endParaRPr lang="de-DE" sz="1600" dirty="0">
              <a:solidFill>
                <a:srgbClr val="000000"/>
              </a:solidFill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000000"/>
              </a:solidFill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2: </a:t>
            </a:r>
            <a:r>
              <a:rPr lang="de-DE" sz="1600" dirty="0" err="1">
                <a:latin typeface="Lato"/>
                <a:ea typeface="+mn-lt"/>
                <a:cs typeface="+mn-lt"/>
              </a:rPr>
              <a:t>Good</a:t>
            </a:r>
            <a:r>
              <a:rPr lang="de-DE" sz="1600" dirty="0">
                <a:latin typeface="Lato"/>
                <a:ea typeface="+mn-lt"/>
                <a:cs typeface="+mn-lt"/>
              </a:rPr>
              <a:t> Practices </a:t>
            </a:r>
            <a:r>
              <a:rPr lang="de-DE" sz="1600" dirty="0" err="1">
                <a:latin typeface="Lato"/>
                <a:ea typeface="+mn-lt"/>
                <a:cs typeface="+mn-lt"/>
              </a:rPr>
              <a:t>from</a:t>
            </a:r>
            <a:r>
              <a:rPr lang="de-DE" sz="1600" dirty="0">
                <a:latin typeface="Lato"/>
                <a:ea typeface="+mn-lt"/>
                <a:cs typeface="+mn-lt"/>
              </a:rPr>
              <a:t> Open Air Laboratories</a:t>
            </a:r>
          </a:p>
          <a:p>
            <a:endParaRPr lang="de-DE" sz="1600" dirty="0">
              <a:solidFill>
                <a:srgbClr val="009ED6"/>
              </a:solidFill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3: </a:t>
            </a:r>
            <a:r>
              <a:rPr lang="de-DE" sz="1600" dirty="0">
                <a:latin typeface="Lato"/>
                <a:ea typeface="+mn-lt"/>
                <a:cs typeface="+mn-lt"/>
              </a:rPr>
              <a:t>Stakeholder Engagement and Co-</a:t>
            </a:r>
            <a:r>
              <a:rPr lang="de-DE" sz="1600" dirty="0" err="1">
                <a:latin typeface="Lato"/>
                <a:ea typeface="+mn-lt"/>
                <a:cs typeface="+mn-lt"/>
              </a:rPr>
              <a:t>Creation</a:t>
            </a:r>
            <a:endParaRPr lang="en-US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009ED6"/>
              </a:solidFill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4: </a:t>
            </a:r>
            <a:r>
              <a:rPr lang="de-DE" sz="1600" dirty="0" err="1">
                <a:latin typeface="Lato"/>
                <a:ea typeface="+mn-lt"/>
                <a:cs typeface="+mn-lt"/>
              </a:rPr>
              <a:t>Assessing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Risks</a:t>
            </a:r>
            <a:r>
              <a:rPr lang="de-DE" sz="1600" dirty="0">
                <a:latin typeface="Lato"/>
                <a:ea typeface="+mn-lt"/>
                <a:cs typeface="+mn-lt"/>
              </a:rPr>
              <a:t> in </a:t>
            </a:r>
            <a:r>
              <a:rPr lang="de-DE" sz="1600" dirty="0" err="1">
                <a:latin typeface="Lato"/>
                <a:ea typeface="+mn-lt"/>
                <a:cs typeface="+mn-lt"/>
              </a:rPr>
              <a:t>Socio-Ecological</a:t>
            </a:r>
            <a:r>
              <a:rPr lang="de-DE" sz="1600" dirty="0">
                <a:latin typeface="Lato"/>
                <a:ea typeface="+mn-lt"/>
                <a:cs typeface="+mn-lt"/>
              </a:rPr>
              <a:t> Systems</a:t>
            </a:r>
            <a:endParaRPr lang="en-US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5: 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Selection</a:t>
            </a:r>
            <a:r>
              <a:rPr lang="de-DE" sz="1600" dirty="0">
                <a:latin typeface="Lato"/>
                <a:ea typeface="+mn-lt"/>
                <a:cs typeface="+mn-lt"/>
              </a:rPr>
              <a:t> and Engineering</a:t>
            </a:r>
            <a:endParaRPr lang="en-US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6: 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Modelling and Monitoring</a:t>
            </a:r>
            <a:endParaRPr lang="en-US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009ED6"/>
              </a:solidFill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7: 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Policy </a:t>
            </a:r>
            <a:r>
              <a:rPr lang="de-DE" sz="1600" dirty="0" err="1">
                <a:latin typeface="Lato"/>
                <a:ea typeface="+mn-lt"/>
                <a:cs typeface="+mn-lt"/>
              </a:rPr>
              <a:t>Context</a:t>
            </a:r>
            <a:r>
              <a:rPr lang="de-DE" sz="1600" dirty="0">
                <a:latin typeface="Lato"/>
                <a:ea typeface="+mn-lt"/>
                <a:cs typeface="+mn-lt"/>
              </a:rPr>
              <a:t> and </a:t>
            </a:r>
            <a:r>
              <a:rPr lang="de-DE" sz="1600" dirty="0" err="1">
                <a:latin typeface="Lato"/>
                <a:ea typeface="+mn-lt"/>
                <a:cs typeface="+mn-lt"/>
              </a:rPr>
              <a:t>Permitting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Paths</a:t>
            </a:r>
            <a:endParaRPr lang="en-US" sz="1600" dirty="0" err="1"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009ED6"/>
              </a:solidFill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8: </a:t>
            </a:r>
            <a:r>
              <a:rPr lang="de-DE" sz="1600" dirty="0" err="1">
                <a:latin typeface="Lato"/>
                <a:ea typeface="+mn-lt"/>
                <a:cs typeface="+mn-lt"/>
              </a:rPr>
              <a:t>Promoting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Uptake</a:t>
            </a:r>
            <a:r>
              <a:rPr lang="de-DE" sz="1600" dirty="0">
                <a:latin typeface="Lato"/>
                <a:ea typeface="+mn-lt"/>
                <a:cs typeface="+mn-lt"/>
              </a:rPr>
              <a:t> and Public Acceptance</a:t>
            </a:r>
            <a:endParaRPr lang="en-US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9: </a:t>
            </a:r>
            <a:r>
              <a:rPr lang="de-DE" sz="1600" dirty="0">
                <a:latin typeface="Lato"/>
                <a:ea typeface="+mn-lt"/>
                <a:cs typeface="+mn-lt"/>
              </a:rPr>
              <a:t>Replication and Business </a:t>
            </a:r>
            <a:r>
              <a:rPr lang="de-DE" sz="1600" dirty="0" err="1">
                <a:latin typeface="Lato"/>
                <a:ea typeface="+mn-lt"/>
                <a:cs typeface="+mn-lt"/>
              </a:rPr>
              <a:t>Uptake</a:t>
            </a:r>
            <a:endParaRPr lang="de-DE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10: </a:t>
            </a:r>
            <a:r>
              <a:rPr lang="de-DE" sz="1600" dirty="0" err="1">
                <a:latin typeface="Lato"/>
                <a:ea typeface="+mn-lt"/>
                <a:cs typeface="+mn-lt"/>
              </a:rPr>
              <a:t>GeoIKP</a:t>
            </a:r>
            <a:r>
              <a:rPr lang="de-DE" sz="1600" dirty="0">
                <a:latin typeface="Lato"/>
                <a:ea typeface="+mn-lt"/>
                <a:cs typeface="+mn-lt"/>
              </a:rPr>
              <a:t> – 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Platform</a:t>
            </a:r>
            <a:endParaRPr lang="de-DE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8DC548"/>
              </a:solidFill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009ED6"/>
              </a:solidFill>
              <a:latin typeface="Lato"/>
              <a:ea typeface="Lato"/>
              <a:cs typeface="Lato"/>
            </a:endParaRPr>
          </a:p>
          <a:p>
            <a:endParaRPr lang="en-DE" sz="1600" b="1" dirty="0">
              <a:solidFill>
                <a:srgbClr val="00A7E2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022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3137365-A700-4487-83AD-80695501E7D2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7950EEC-3C33-4B34-9790-3D96EA773D5D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61AC3EC-BFE8-419F-85CD-B85AD43739F9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9F709DD-6026-4B8E-A477-E690017BADE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44144BC1-B916-432B-A7E7-D80C7D31F4F7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8EEC6FD2-6723-48AC-A5AB-C195EE1308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D13F80D-69A8-4A3F-9213-3D4321ED317C}"/>
              </a:ext>
            </a:extLst>
          </p:cNvPr>
          <p:cNvSpPr txBox="1"/>
          <p:nvPr/>
        </p:nvSpPr>
        <p:spPr>
          <a:xfrm>
            <a:off x="82668" y="194396"/>
            <a:ext cx="11011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Acknowledgements</a:t>
            </a:r>
            <a:endParaRPr lang="en-GB" sz="32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D5CFB1-0E3F-F389-F5B2-A107D1267AE4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7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F6D968F-4DBD-4FFE-A92F-5F21CCBB0025}"/>
              </a:ext>
            </a:extLst>
          </p:cNvPr>
          <p:cNvGrpSpPr/>
          <p:nvPr/>
        </p:nvGrpSpPr>
        <p:grpSpPr>
          <a:xfrm>
            <a:off x="376413" y="1090023"/>
            <a:ext cx="11479934" cy="5104455"/>
            <a:chOff x="376413" y="1090023"/>
            <a:chExt cx="11479934" cy="5104455"/>
          </a:xfrm>
        </p:grpSpPr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B1E1A717-2D4F-6D5B-6EC2-2DB9F39483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8980" y="1504865"/>
              <a:ext cx="1714147" cy="384881"/>
            </a:xfrm>
            <a:prstGeom prst="rect">
              <a:avLst/>
            </a:prstGeom>
          </p:spPr>
        </p:pic>
        <p:pic>
          <p:nvPicPr>
            <p:cNvPr id="8" name="Picture 7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EB513DDB-977F-7E7E-6640-A19705122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90582" y="5548189"/>
              <a:ext cx="1190978" cy="646289"/>
            </a:xfrm>
            <a:prstGeom prst="rect">
              <a:avLst/>
            </a:prstGeom>
          </p:spPr>
        </p:pic>
        <p:pic>
          <p:nvPicPr>
            <p:cNvPr id="13" name="Picture 12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564B9B1D-F4C7-3CC7-0276-4AA2176E44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234988" y="3293529"/>
              <a:ext cx="1076503" cy="943495"/>
            </a:xfrm>
            <a:prstGeom prst="rect">
              <a:avLst/>
            </a:prstGeom>
          </p:spPr>
        </p:pic>
        <p:pic>
          <p:nvPicPr>
            <p:cNvPr id="18" name="Picture 17" descr="Logo, company name&#10;&#10;Description automatically generated">
              <a:extLst>
                <a:ext uri="{FF2B5EF4-FFF2-40B4-BE49-F238E27FC236}">
                  <a16:creationId xmlns:a16="http://schemas.microsoft.com/office/drawing/2014/main" id="{6E7C4174-3B48-C061-ABC1-FDCC0D842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17238" y="2406771"/>
              <a:ext cx="1373011" cy="886178"/>
            </a:xfrm>
            <a:prstGeom prst="rect">
              <a:avLst/>
            </a:prstGeom>
          </p:spPr>
        </p:pic>
        <p:pic>
          <p:nvPicPr>
            <p:cNvPr id="20" name="Picture 19" descr="Text&#10;&#10;Description automatically generated with medium confidence">
              <a:extLst>
                <a:ext uri="{FF2B5EF4-FFF2-40B4-BE49-F238E27FC236}">
                  <a16:creationId xmlns:a16="http://schemas.microsoft.com/office/drawing/2014/main" id="{A135576B-D9E3-1BD6-97D4-2DF8E486E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92340" y="2272921"/>
              <a:ext cx="1648178" cy="1071033"/>
            </a:xfrm>
            <a:prstGeom prst="rect">
              <a:avLst/>
            </a:prstGeom>
          </p:spPr>
        </p:pic>
        <p:pic>
          <p:nvPicPr>
            <p:cNvPr id="24" name="Picture 23" descr="Logo, company name&#10;&#10;Description automatically generated">
              <a:extLst>
                <a:ext uri="{FF2B5EF4-FFF2-40B4-BE49-F238E27FC236}">
                  <a16:creationId xmlns:a16="http://schemas.microsoft.com/office/drawing/2014/main" id="{D67D6F3B-1593-F14B-B731-6C0DDE0508B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0326" y="3491162"/>
              <a:ext cx="1238956" cy="856545"/>
            </a:xfrm>
            <a:prstGeom prst="rect">
              <a:avLst/>
            </a:prstGeom>
          </p:spPr>
        </p:pic>
        <p:pic>
          <p:nvPicPr>
            <p:cNvPr id="26" name="Picture 25" descr="A picture containing clock, gauge&#10;&#10;Description automatically generated">
              <a:extLst>
                <a:ext uri="{FF2B5EF4-FFF2-40B4-BE49-F238E27FC236}">
                  <a16:creationId xmlns:a16="http://schemas.microsoft.com/office/drawing/2014/main" id="{CF2BFD81-05DB-B0D6-41DA-CDD0858B9C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87930" y="1090023"/>
              <a:ext cx="1016890" cy="1091353"/>
            </a:xfrm>
            <a:prstGeom prst="rect">
              <a:avLst/>
            </a:prstGeom>
          </p:spPr>
        </p:pic>
        <p:pic>
          <p:nvPicPr>
            <p:cNvPr id="28" name="Picture 27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E0AC255D-10CC-13DE-FC59-9F767D2C7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2459" y="1369160"/>
              <a:ext cx="1925800" cy="660844"/>
            </a:xfrm>
            <a:prstGeom prst="rect">
              <a:avLst/>
            </a:prstGeom>
          </p:spPr>
        </p:pic>
        <p:pic>
          <p:nvPicPr>
            <p:cNvPr id="30" name="Picture 29" descr="Text&#10;&#10;Description automatically generated">
              <a:extLst>
                <a:ext uri="{FF2B5EF4-FFF2-40B4-BE49-F238E27FC236}">
                  <a16:creationId xmlns:a16="http://schemas.microsoft.com/office/drawing/2014/main" id="{59F66F14-32DC-7E5E-A08C-21D07D35E8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6445" y="1090024"/>
              <a:ext cx="1664167" cy="1091353"/>
            </a:xfrm>
            <a:prstGeom prst="rect">
              <a:avLst/>
            </a:prstGeom>
          </p:spPr>
        </p:pic>
        <p:pic>
          <p:nvPicPr>
            <p:cNvPr id="32" name="Picture 31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1FC20157-3078-1A05-C018-B1D9BCA591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618" y="2318757"/>
              <a:ext cx="1601621" cy="1092201"/>
            </a:xfrm>
            <a:prstGeom prst="rect">
              <a:avLst/>
            </a:prstGeom>
          </p:spPr>
        </p:pic>
        <p:pic>
          <p:nvPicPr>
            <p:cNvPr id="36" name="Picture 35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806AE047-A258-5EAB-66F1-D6169E5101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99250" y="3616365"/>
              <a:ext cx="1278466" cy="523523"/>
            </a:xfrm>
            <a:prstGeom prst="rect">
              <a:avLst/>
            </a:prstGeom>
          </p:spPr>
        </p:pic>
        <p:pic>
          <p:nvPicPr>
            <p:cNvPr id="38" name="Picture 37" descr="Logo, company name&#10;&#10;Description automatically generated">
              <a:extLst>
                <a:ext uri="{FF2B5EF4-FFF2-40B4-BE49-F238E27FC236}">
                  <a16:creationId xmlns:a16="http://schemas.microsoft.com/office/drawing/2014/main" id="{75B18F94-94DF-E4E2-C822-DEDF205C3C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3583" y="1232041"/>
              <a:ext cx="1053928" cy="815127"/>
            </a:xfrm>
            <a:prstGeom prst="rect">
              <a:avLst/>
            </a:prstGeom>
          </p:spPr>
        </p:pic>
        <p:pic>
          <p:nvPicPr>
            <p:cNvPr id="3" name="Picture 4" descr="Logo, company name&#10;&#10;Description automatically generated">
              <a:extLst>
                <a:ext uri="{FF2B5EF4-FFF2-40B4-BE49-F238E27FC236}">
                  <a16:creationId xmlns:a16="http://schemas.microsoft.com/office/drawing/2014/main" id="{9E34F13A-CF38-16FA-DBBD-2FEE4699DB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89221" y="5365302"/>
              <a:ext cx="761111" cy="754024"/>
            </a:xfrm>
            <a:prstGeom prst="rect">
              <a:avLst/>
            </a:prstGeom>
          </p:spPr>
        </p:pic>
        <p:pic>
          <p:nvPicPr>
            <p:cNvPr id="5" name="Picture 8">
              <a:extLst>
                <a:ext uri="{FF2B5EF4-FFF2-40B4-BE49-F238E27FC236}">
                  <a16:creationId xmlns:a16="http://schemas.microsoft.com/office/drawing/2014/main" id="{4C5897BC-36E0-D50B-B624-678BFDBD3A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95999" y="5339803"/>
              <a:ext cx="2108255" cy="796592"/>
            </a:xfrm>
            <a:prstGeom prst="rect">
              <a:avLst/>
            </a:prstGeom>
          </p:spPr>
        </p:pic>
        <p:pic>
          <p:nvPicPr>
            <p:cNvPr id="9" name="Picture 13" descr="Logo, company name&#10;&#10;Description automatically generated">
              <a:extLst>
                <a:ext uri="{FF2B5EF4-FFF2-40B4-BE49-F238E27FC236}">
                  <a16:creationId xmlns:a16="http://schemas.microsoft.com/office/drawing/2014/main" id="{6981C8F6-6D76-5AEF-3841-BD873EEBE6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01734" y="3640215"/>
              <a:ext cx="1388540" cy="471218"/>
            </a:xfrm>
            <a:prstGeom prst="rect">
              <a:avLst/>
            </a:prstGeom>
          </p:spPr>
        </p:pic>
        <p:pic>
          <p:nvPicPr>
            <p:cNvPr id="14" name="Picture 14" descr="Text&#10;&#10;Description automatically generated">
              <a:extLst>
                <a:ext uri="{FF2B5EF4-FFF2-40B4-BE49-F238E27FC236}">
                  <a16:creationId xmlns:a16="http://schemas.microsoft.com/office/drawing/2014/main" id="{0C87F505-3BA2-36D2-83D8-889BEE9DE3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96955" y="4434754"/>
              <a:ext cx="1035988" cy="952294"/>
            </a:xfrm>
            <a:prstGeom prst="rect">
              <a:avLst/>
            </a:prstGeom>
          </p:spPr>
        </p:pic>
        <p:pic>
          <p:nvPicPr>
            <p:cNvPr id="15" name="Picture 15" descr="Graphical user interface, text, application&#10;&#10;Description automatically generated">
              <a:extLst>
                <a:ext uri="{FF2B5EF4-FFF2-40B4-BE49-F238E27FC236}">
                  <a16:creationId xmlns:a16="http://schemas.microsoft.com/office/drawing/2014/main" id="{F13A0589-DB79-1B69-DA13-859F3AD5AA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6413" y="4468957"/>
              <a:ext cx="2334102" cy="812735"/>
            </a:xfrm>
            <a:prstGeom prst="rect">
              <a:avLst/>
            </a:prstGeom>
          </p:spPr>
        </p:pic>
        <p:pic>
          <p:nvPicPr>
            <p:cNvPr id="16" name="Picture 16" descr="A picture containing company name&#10;&#10;Description automatically generated">
              <a:extLst>
                <a:ext uri="{FF2B5EF4-FFF2-40B4-BE49-F238E27FC236}">
                  <a16:creationId xmlns:a16="http://schemas.microsoft.com/office/drawing/2014/main" id="{247741D9-1A6A-12AF-04D9-12F6820A0D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93303" y="4465607"/>
              <a:ext cx="1689444" cy="669049"/>
            </a:xfrm>
            <a:prstGeom prst="rect">
              <a:avLst/>
            </a:prstGeom>
          </p:spPr>
        </p:pic>
        <p:pic>
          <p:nvPicPr>
            <p:cNvPr id="17" name="Picture 18" descr="Text, letter&#10;&#10;Description automatically generated">
              <a:extLst>
                <a:ext uri="{FF2B5EF4-FFF2-40B4-BE49-F238E27FC236}">
                  <a16:creationId xmlns:a16="http://schemas.microsoft.com/office/drawing/2014/main" id="{BFB4290B-D118-7F93-97AF-7FB8E039BD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028"/>
            <a:stretch/>
          </p:blipFill>
          <p:spPr>
            <a:xfrm>
              <a:off x="575733" y="5409380"/>
              <a:ext cx="1938854" cy="719253"/>
            </a:xfrm>
            <a:prstGeom prst="rect">
              <a:avLst/>
            </a:prstGeom>
          </p:spPr>
        </p:pic>
        <p:pic>
          <p:nvPicPr>
            <p:cNvPr id="19" name="Picture 22">
              <a:extLst>
                <a:ext uri="{FF2B5EF4-FFF2-40B4-BE49-F238E27FC236}">
                  <a16:creationId xmlns:a16="http://schemas.microsoft.com/office/drawing/2014/main" id="{7EBC3C76-567C-8D7A-7934-2EA6EA49E9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232400" y="2489091"/>
              <a:ext cx="1723731" cy="765334"/>
            </a:xfrm>
            <a:prstGeom prst="rect">
              <a:avLst/>
            </a:prstGeom>
          </p:spPr>
        </p:pic>
        <p:pic>
          <p:nvPicPr>
            <p:cNvPr id="23" name="Picture 24" descr="Logo, company name&#10;&#10;Description automatically generated">
              <a:extLst>
                <a:ext uri="{FF2B5EF4-FFF2-40B4-BE49-F238E27FC236}">
                  <a16:creationId xmlns:a16="http://schemas.microsoft.com/office/drawing/2014/main" id="{07F7F04B-DF68-A717-0C27-99A5E7EFD6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51012" y="3521628"/>
              <a:ext cx="1460861" cy="827671"/>
            </a:xfrm>
            <a:prstGeom prst="rect">
              <a:avLst/>
            </a:prstGeom>
          </p:spPr>
        </p:pic>
        <p:pic>
          <p:nvPicPr>
            <p:cNvPr id="25" name="Picture 26">
              <a:extLst>
                <a:ext uri="{FF2B5EF4-FFF2-40B4-BE49-F238E27FC236}">
                  <a16:creationId xmlns:a16="http://schemas.microsoft.com/office/drawing/2014/main" id="{0FD5824C-83EB-5A83-3BBD-B673BE9F55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29844" y="4590875"/>
              <a:ext cx="1769653" cy="646746"/>
            </a:xfrm>
            <a:prstGeom prst="rect">
              <a:avLst/>
            </a:prstGeom>
          </p:spPr>
        </p:pic>
        <p:pic>
          <p:nvPicPr>
            <p:cNvPr id="27" name="Picture 28" descr="Logo, company name&#10;&#10;Description automatically generated">
              <a:extLst>
                <a:ext uri="{FF2B5EF4-FFF2-40B4-BE49-F238E27FC236}">
                  <a16:creationId xmlns:a16="http://schemas.microsoft.com/office/drawing/2014/main" id="{DF3BF775-CC45-3EA7-3189-3BFA70569F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74783" y="2319722"/>
              <a:ext cx="1206102" cy="974779"/>
            </a:xfrm>
            <a:prstGeom prst="rect">
              <a:avLst/>
            </a:prstGeom>
          </p:spPr>
        </p:pic>
        <p:pic>
          <p:nvPicPr>
            <p:cNvPr id="29" name="Picture 3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8E3575C0-2D85-6C2B-5D6E-6BC89FA712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46400" y="5414454"/>
              <a:ext cx="2128264" cy="716235"/>
            </a:xfrm>
            <a:prstGeom prst="rect">
              <a:avLst/>
            </a:prstGeom>
          </p:spPr>
        </p:pic>
        <p:pic>
          <p:nvPicPr>
            <p:cNvPr id="33" name="Picture 34">
              <a:extLst>
                <a:ext uri="{FF2B5EF4-FFF2-40B4-BE49-F238E27FC236}">
                  <a16:creationId xmlns:a16="http://schemas.microsoft.com/office/drawing/2014/main" id="{C9188945-800B-5407-94F5-E0C9BDF6CC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982675" y="5324703"/>
              <a:ext cx="873672" cy="778764"/>
            </a:xfrm>
            <a:prstGeom prst="rect">
              <a:avLst/>
            </a:prstGeom>
          </p:spPr>
        </p:pic>
        <p:pic>
          <p:nvPicPr>
            <p:cNvPr id="35" name="Picture 36">
              <a:extLst>
                <a:ext uri="{FF2B5EF4-FFF2-40B4-BE49-F238E27FC236}">
                  <a16:creationId xmlns:a16="http://schemas.microsoft.com/office/drawing/2014/main" id="{DD23F44C-6E70-DA53-19F2-8136999A36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10185401" y="4509429"/>
              <a:ext cx="1183923" cy="6260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5247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6856413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188598" y="6207708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5015571-2535-77A1-3831-77F03ADFD53C}"/>
              </a:ext>
            </a:extLst>
          </p:cNvPr>
          <p:cNvSpPr txBox="1"/>
          <p:nvPr/>
        </p:nvSpPr>
        <p:spPr>
          <a:xfrm>
            <a:off x="3505185" y="4950962"/>
            <a:ext cx="5181630" cy="442674"/>
          </a:xfrm>
          <a:prstGeom prst="flowChartAlternateProcess">
            <a:avLst/>
          </a:prstGeom>
          <a:solidFill>
            <a:srgbClr val="47CFFF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e-DE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Training 1 : </a:t>
            </a:r>
            <a:r>
              <a:rPr lang="de-DE" sz="2000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de-DE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Concepts</a:t>
            </a:r>
            <a:r>
              <a:rPr lang="de-DE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and </a:t>
            </a:r>
            <a:r>
              <a:rPr lang="de-DE" sz="2000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Approaches</a:t>
            </a:r>
            <a:endParaRPr lang="de-DE" sz="20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E7A71A43-87E1-8565-175F-B08207C802F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0734" y="903392"/>
            <a:ext cx="3330532" cy="255502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2C73B4C-F164-9CB9-3AA8-77DFD7881619}"/>
              </a:ext>
            </a:extLst>
          </p:cNvPr>
          <p:cNvSpPr txBox="1"/>
          <p:nvPr/>
        </p:nvSpPr>
        <p:spPr>
          <a:xfrm>
            <a:off x="4024639" y="3981050"/>
            <a:ext cx="3336959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4000" b="1" dirty="0" err="1">
                <a:solidFill>
                  <a:srgbClr val="F1F8EC"/>
                </a:solidFill>
                <a:latin typeface="Lato"/>
                <a:ea typeface="Lato"/>
                <a:cs typeface="Lato"/>
              </a:rPr>
              <a:t>Get</a:t>
            </a:r>
            <a:r>
              <a:rPr lang="de-DE" sz="4000" b="1" dirty="0">
                <a:solidFill>
                  <a:srgbClr val="F1F8EC"/>
                </a:solidFill>
                <a:latin typeface="Lato"/>
                <a:ea typeface="Lato"/>
                <a:cs typeface="Lato"/>
              </a:rPr>
              <a:t> </a:t>
            </a:r>
            <a:r>
              <a:rPr lang="de-DE" sz="4000" b="1">
                <a:solidFill>
                  <a:srgbClr val="F1F8EC"/>
                </a:solidFill>
                <a:latin typeface="Lato"/>
                <a:ea typeface="Lato"/>
                <a:cs typeface="Lato"/>
              </a:rPr>
              <a:t>started!</a:t>
            </a:r>
            <a:endParaRPr lang="en-DE" sz="4000" b="1">
              <a:solidFill>
                <a:srgbClr val="F1F8EC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12" name="Graphic 11" descr="Teacher outline">
            <a:extLst>
              <a:ext uri="{FF2B5EF4-FFF2-40B4-BE49-F238E27FC236}">
                <a16:creationId xmlns:a16="http://schemas.microsoft.com/office/drawing/2014/main" id="{5D3366CC-DAD5-FBDE-21EC-0229DB3645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76224" y="3793308"/>
            <a:ext cx="1378991" cy="137899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5277E4-FCB0-EA82-781F-BD4F00B3F997}"/>
              </a:ext>
            </a:extLst>
          </p:cNvPr>
          <p:cNvSpPr txBox="1"/>
          <p:nvPr/>
        </p:nvSpPr>
        <p:spPr>
          <a:xfrm>
            <a:off x="4143084" y="5824125"/>
            <a:ext cx="33369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Find </a:t>
            </a:r>
            <a:r>
              <a:rPr lang="de-DE" sz="1400" b="1" err="1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us</a:t>
            </a:r>
            <a:r>
              <a:rPr lang="de-DE" sz="1400" b="1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on:</a:t>
            </a:r>
            <a:endParaRPr lang="en-DE" sz="1400" b="1">
              <a:solidFill>
                <a:srgbClr val="F1F8EC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7" name="Picture 26" descr="Logo&#10;&#10;Description automatically generated with medium confidence">
            <a:hlinkClick r:id="rId7"/>
            <a:extLst>
              <a:ext uri="{FF2B5EF4-FFF2-40B4-BE49-F238E27FC236}">
                <a16:creationId xmlns:a16="http://schemas.microsoft.com/office/drawing/2014/main" id="{D997D1A3-F3EC-FD95-5861-12E0D51A679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4465" y="6158868"/>
            <a:ext cx="508981" cy="522000"/>
          </a:xfrm>
          <a:prstGeom prst="rect">
            <a:avLst/>
          </a:prstGeom>
        </p:spPr>
      </p:pic>
      <p:pic>
        <p:nvPicPr>
          <p:cNvPr id="28" name="Picture 27" descr="Logo&#10;&#10;Description automatically generated with medium confidence">
            <a:hlinkClick r:id="rId9"/>
            <a:extLst>
              <a:ext uri="{FF2B5EF4-FFF2-40B4-BE49-F238E27FC236}">
                <a16:creationId xmlns:a16="http://schemas.microsoft.com/office/drawing/2014/main" id="{A2AA850A-2CC7-C238-328C-F197D245425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1631" y="6252086"/>
            <a:ext cx="422836" cy="397215"/>
          </a:xfrm>
          <a:prstGeom prst="rect">
            <a:avLst/>
          </a:prstGeom>
        </p:spPr>
      </p:pic>
      <p:pic>
        <p:nvPicPr>
          <p:cNvPr id="29" name="Picture 28" descr="Logo&#10;&#10;Description automatically generated with medium confidence">
            <a:hlinkClick r:id="rId11"/>
            <a:extLst>
              <a:ext uri="{FF2B5EF4-FFF2-40B4-BE49-F238E27FC236}">
                <a16:creationId xmlns:a16="http://schemas.microsoft.com/office/drawing/2014/main" id="{FF998C55-8E38-4105-DD78-2404F858375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63447" y="6178069"/>
            <a:ext cx="330926" cy="517399"/>
          </a:xfrm>
          <a:prstGeom prst="rect">
            <a:avLst/>
          </a:prstGeom>
        </p:spPr>
      </p:pic>
      <p:pic>
        <p:nvPicPr>
          <p:cNvPr id="30" name="Picture 29" descr="Logo&#10;&#10;Description automatically generated with medium confidence">
            <a:hlinkClick r:id="rId13"/>
            <a:extLst>
              <a:ext uri="{FF2B5EF4-FFF2-40B4-BE49-F238E27FC236}">
                <a16:creationId xmlns:a16="http://schemas.microsoft.com/office/drawing/2014/main" id="{917A6E1E-5E1A-8325-42EC-7B344137173E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6274" y="6167840"/>
            <a:ext cx="422835" cy="517399"/>
          </a:xfrm>
          <a:prstGeom prst="rect">
            <a:avLst/>
          </a:prstGeom>
        </p:spPr>
      </p:pic>
      <p:pic>
        <p:nvPicPr>
          <p:cNvPr id="31" name="Picture 30" descr="Logo&#10;&#10;Description automatically generated with medium confidence">
            <a:hlinkClick r:id="rId15"/>
            <a:extLst>
              <a:ext uri="{FF2B5EF4-FFF2-40B4-BE49-F238E27FC236}">
                <a16:creationId xmlns:a16="http://schemas.microsoft.com/office/drawing/2014/main" id="{6482777C-5996-161A-364F-03208E535489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1011" y="6163469"/>
            <a:ext cx="434099" cy="517399"/>
          </a:xfrm>
          <a:prstGeom prst="rect">
            <a:avLst/>
          </a:prstGeom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19BB8719-F94F-EC14-700A-D9BAAE2887C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769326" y="6210211"/>
            <a:ext cx="225742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7814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sponsible xmlns="86c4cae0-a175-4f14-ab13-eac5934823ac">...</Responsible>
    <PhotoSelectionforfrontcover xmlns="86c4cae0-a175-4f14-ab13-eac5934823ac">Option 1</PhotoSelectionforfrontcover>
    <DOI xmlns="86c4cae0-a175-4f14-ab13-eac5934823ac">
      <Url xsi:nil="true"/>
      <Description xsi:nil="true"/>
    </DOI>
    <TaxCatchAll xmlns="2044b625-83bc-47a4-b700-31dc389e64e1" xsi:nil="true"/>
    <lcf76f155ced4ddcb4097134ff3c332f xmlns="86c4cae0-a175-4f14-ab13-eac5934823ac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A8B3D87ABDAA4C9BC49529F3A115E2" ma:contentTypeVersion="21" ma:contentTypeDescription="Create a new document." ma:contentTypeScope="" ma:versionID="a6839722a3cf4f9100bf657395d525dd">
  <xsd:schema xmlns:xsd="http://www.w3.org/2001/XMLSchema" xmlns:xs="http://www.w3.org/2001/XMLSchema" xmlns:p="http://schemas.microsoft.com/office/2006/metadata/properties" xmlns:ns2="86c4cae0-a175-4f14-ab13-eac5934823ac" xmlns:ns3="2044b625-83bc-47a4-b700-31dc389e64e1" targetNamespace="http://schemas.microsoft.com/office/2006/metadata/properties" ma:root="true" ma:fieldsID="871b5e456c35ddf293404bf1d7c22eda" ns2:_="" ns3:_="">
    <xsd:import namespace="86c4cae0-a175-4f14-ab13-eac5934823ac"/>
    <xsd:import namespace="2044b625-83bc-47a4-b700-31dc389e64e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Responsibl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PhotoSelectionforfrontcover" minOccurs="0"/>
                <xsd:element ref="ns2:DOI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c4cae0-a175-4f14-ab13-eac5934823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Responsible" ma:index="10" nillable="true" ma:displayName="Responsible" ma:default="..." ma:format="Dropdown" ma:internalName="Responsible">
      <xsd:simpleType>
        <xsd:restriction base="dms:Text">
          <xsd:maxLength value="80"/>
        </xsd:restriction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PhotoSelectionforfrontcover" ma:index="22" nillable="true" ma:displayName="Photo Selection for front cover" ma:default="Option 1" ma:format="Dropdown" ma:internalName="PhotoSelectionforfrontcover">
      <xsd:simpleType>
        <xsd:restriction base="dms:Text">
          <xsd:maxLength value="255"/>
        </xsd:restriction>
      </xsd:simpleType>
    </xsd:element>
    <xsd:element name="DOI" ma:index="23" nillable="true" ma:displayName="DOI" ma:format="Hyperlink" ma:internalName="DOI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f77b169b-7464-4c14-89c9-ab876efcba0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44b625-83bc-47a4-b700-31dc389e64e1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94516944-4a8b-47d4-8e0a-843066b1e1c7}" ma:internalName="TaxCatchAll" ma:showField="CatchAllData" ma:web="2044b625-83bc-47a4-b700-31dc389e64e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436879-2656-4BCD-B4ED-EF99841A104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997343-13F1-4373-95C8-9FFD58083C59}">
  <ds:schemaRefs>
    <ds:schemaRef ds:uri="http://schemas.microsoft.com/office/infopath/2007/PartnerControls"/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2044b625-83bc-47a4-b700-31dc389e64e1"/>
    <ds:schemaRef ds:uri="86c4cae0-a175-4f14-ab13-eac5934823ac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C8E6213-CFFD-459D-B0B7-7690333A93F1}">
  <ds:schemaRefs>
    <ds:schemaRef ds:uri="2044b625-83bc-47a4-b700-31dc389e64e1"/>
    <ds:schemaRef ds:uri="86c4cae0-a175-4f14-ab13-eac5934823a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564</Words>
  <Application>Microsoft Macintosh PowerPoint</Application>
  <PresentationFormat>Widescreen</PresentationFormat>
  <Paragraphs>81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Lato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zahra amirzada</dc:creator>
  <cp:lastModifiedBy>Esmee Kooijman</cp:lastModifiedBy>
  <cp:revision>286</cp:revision>
  <dcterms:created xsi:type="dcterms:W3CDTF">2021-12-02T16:07:23Z</dcterms:created>
  <dcterms:modified xsi:type="dcterms:W3CDTF">2022-11-03T13:29:32Z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0x0101001AA8B3D87ABDAA4C9BC49529F3A115E2</vt:lpwstr>
  </property>
  <property fmtid="{D5CDD505-2E9C-101B-9397-08002B2CF9AE}" pid="3" name="MediaServiceImageTags">
    <vt:lpwstr/>
  </property>
</Properties>
</file>